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a581906dba49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2cbebee1324041"/>
  </p:sldMasterIdLst>
  <p:sldIdLst>
    <p:sldId xmlns:r="http://schemas.openxmlformats.org/officeDocument/2006/relationships" id="256" r:id="Rd43c12c261f648d3"/>
    <p:sldId xmlns:r="http://schemas.openxmlformats.org/officeDocument/2006/relationships" id="257" r:id="Re052976b03bb49e2"/>
    <p:sldId xmlns:r="http://schemas.openxmlformats.org/officeDocument/2006/relationships" id="258" r:id="R71d3c64f65914763"/>
    <p:sldId xmlns:r="http://schemas.openxmlformats.org/officeDocument/2006/relationships" id="259" r:id="R3476cb1dab0b4bfb"/>
    <p:sldId xmlns:r="http://schemas.openxmlformats.org/officeDocument/2006/relationships" id="260" r:id="Rda60bf835e244aef"/>
    <p:sldId xmlns:r="http://schemas.openxmlformats.org/officeDocument/2006/relationships" id="261" r:id="Rf985ba3fc2814ca7"/>
    <p:sldId xmlns:r="http://schemas.openxmlformats.org/officeDocument/2006/relationships" id="262" r:id="Rc9b0b22b346f43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2cbebee1324041" /><Relationship Type="http://schemas.openxmlformats.org/officeDocument/2006/relationships/slide" Target="/ppt/slides/slide1.xml" Id="Rd43c12c261f648d3" /><Relationship Type="http://schemas.openxmlformats.org/officeDocument/2006/relationships/slide" Target="/ppt/slides/slide2.xml" Id="Re052976b03bb49e2" /><Relationship Type="http://schemas.openxmlformats.org/officeDocument/2006/relationships/slide" Target="/ppt/slides/slide3.xml" Id="R71d3c64f65914763" /><Relationship Type="http://schemas.openxmlformats.org/officeDocument/2006/relationships/slide" Target="/ppt/slides/slide4.xml" Id="R3476cb1dab0b4bfb" /><Relationship Type="http://schemas.openxmlformats.org/officeDocument/2006/relationships/slide" Target="/ppt/slides/slide5.xml" Id="Rda60bf835e244aef" /><Relationship Type="http://schemas.openxmlformats.org/officeDocument/2006/relationships/slide" Target="/ppt/slides/slide6.xml" Id="Rf985ba3fc2814ca7" /><Relationship Type="http://schemas.openxmlformats.org/officeDocument/2006/relationships/slide" Target="/ppt/slides/slide7.xml" Id="Rc9b0b22b346f43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b28d49f62e44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9b6d77d1ac471f" /><Relationship Type="http://schemas.openxmlformats.org/officeDocument/2006/relationships/theme" Target="/ppt/slideMasters/theme/theme1.xml" Id="R671271447f9445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9b6d77d1ac47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2d3a0495cc49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f22c18685c40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4f5bf0154d4c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b6591a4d6c48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f7095320d544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24e3c3d8fb47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0acef20b654f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LIVEQUBE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LIVEQUBE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LIVEQUBE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LIVEQUBE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LIVEQUBE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LIVEQUBE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15 353 857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3 501 751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2 868 489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5 782 179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11 939 367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LIVEQUBE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ZETADISPLAY NORWAY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LIVEQUBE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Grev Wedels plass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post@liveqube.com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www.liveqube.com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995 543 478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LIVEQUBE AS</a:t>
            </a:r>
          </a:p>
        </p:txBody>
      </p:sp>
    </p:spTree>
  </p:cSld>
  <p:clrMapOvr>
    <a:masterClrMapping xmlns:a="http://schemas.openxmlformats.org/drawingml/2006/main"/>
  </p:clrMapOvr>
</p:sld>
</file>