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c3c107d3fd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6af8dd8700480a"/>
  </p:sldMasterIdLst>
  <p:sldIdLst>
    <p:sldId xmlns:r="http://schemas.openxmlformats.org/officeDocument/2006/relationships" id="256" r:id="R285f3fb2c09a4a44"/>
    <p:sldId xmlns:r="http://schemas.openxmlformats.org/officeDocument/2006/relationships" id="257" r:id="R516d91f9108746a0"/>
    <p:sldId xmlns:r="http://schemas.openxmlformats.org/officeDocument/2006/relationships" id="258" r:id="Rd95a7af0459c487b"/>
    <p:sldId xmlns:r="http://schemas.openxmlformats.org/officeDocument/2006/relationships" id="259" r:id="R34e341fc3b514560"/>
    <p:sldId xmlns:r="http://schemas.openxmlformats.org/officeDocument/2006/relationships" id="260" r:id="R5475a0d8fd1d4bf0"/>
    <p:sldId xmlns:r="http://schemas.openxmlformats.org/officeDocument/2006/relationships" id="261" r:id="R5eeb224468384790"/>
    <p:sldId xmlns:r="http://schemas.openxmlformats.org/officeDocument/2006/relationships" id="262" r:id="R2b3f7065e27b4c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af8dd8700480a" /><Relationship Type="http://schemas.openxmlformats.org/officeDocument/2006/relationships/slide" Target="/ppt/slides/slide1.xml" Id="R285f3fb2c09a4a44" /><Relationship Type="http://schemas.openxmlformats.org/officeDocument/2006/relationships/slide" Target="/ppt/slides/slide2.xml" Id="R516d91f9108746a0" /><Relationship Type="http://schemas.openxmlformats.org/officeDocument/2006/relationships/slide" Target="/ppt/slides/slide3.xml" Id="Rd95a7af0459c487b" /><Relationship Type="http://schemas.openxmlformats.org/officeDocument/2006/relationships/slide" Target="/ppt/slides/slide4.xml" Id="R34e341fc3b514560" /><Relationship Type="http://schemas.openxmlformats.org/officeDocument/2006/relationships/slide" Target="/ppt/slides/slide5.xml" Id="R5475a0d8fd1d4bf0" /><Relationship Type="http://schemas.openxmlformats.org/officeDocument/2006/relationships/slide" Target="/ppt/slides/slide6.xml" Id="R5eeb224468384790" /><Relationship Type="http://schemas.openxmlformats.org/officeDocument/2006/relationships/slide" Target="/ppt/slides/slide7.xml" Id="R2b3f7065e27b4c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58a5f2aedc48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9099e10e74eae" /><Relationship Type="http://schemas.openxmlformats.org/officeDocument/2006/relationships/theme" Target="/ppt/slideMasters/theme/theme1.xml" Id="Ra9c5a6af5ce24d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59099e10e74e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7239d4b9a40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124250aee40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546b55eb24a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af2ea71be42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1a6e29d9241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f49bc71cc45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d7e387dd74f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ZEE PLOEG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PLOEG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ZEE PLOEG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PLOEG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PLOEG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PLOEG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52 253 915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891 278 623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891 280 783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PLOEG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ATLANTIS VEST AS  –  65,9 %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MTG HOLDING AS  –  34,1 %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PLOEG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Kalfarveien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995 542 870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PLOEG AS</a:t>
            </a:r>
          </a:p>
        </p:txBody>
      </p:sp>
    </p:spTree>
  </p:cSld>
  <p:clrMapOvr>
    <a:masterClrMapping xmlns:a="http://schemas.openxmlformats.org/drawingml/2006/main"/>
  </p:clrMapOvr>
</p:sld>
</file>