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77d85594df47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3d8ed9dd42468a"/>
  </p:sldMasterIdLst>
  <p:sldIdLst>
    <p:sldId xmlns:r="http://schemas.openxmlformats.org/officeDocument/2006/relationships" id="256" r:id="Ra9e33c9f944d4276"/>
    <p:sldId xmlns:r="http://schemas.openxmlformats.org/officeDocument/2006/relationships" id="257" r:id="Rad648123a9664eef"/>
    <p:sldId xmlns:r="http://schemas.openxmlformats.org/officeDocument/2006/relationships" id="258" r:id="R198af266519c4590"/>
    <p:sldId xmlns:r="http://schemas.openxmlformats.org/officeDocument/2006/relationships" id="259" r:id="Rc46e38afe27443d1"/>
    <p:sldId xmlns:r="http://schemas.openxmlformats.org/officeDocument/2006/relationships" id="260" r:id="R38d16c52eaf14cb8"/>
    <p:sldId xmlns:r="http://schemas.openxmlformats.org/officeDocument/2006/relationships" id="261" r:id="R6bee6c68198f4f8d"/>
    <p:sldId xmlns:r="http://schemas.openxmlformats.org/officeDocument/2006/relationships" id="262" r:id="Rf17172d08b0040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d8ed9dd42468a" /><Relationship Type="http://schemas.openxmlformats.org/officeDocument/2006/relationships/slide" Target="/ppt/slides/slide1.xml" Id="Ra9e33c9f944d4276" /><Relationship Type="http://schemas.openxmlformats.org/officeDocument/2006/relationships/slide" Target="/ppt/slides/slide2.xml" Id="Rad648123a9664eef" /><Relationship Type="http://schemas.openxmlformats.org/officeDocument/2006/relationships/slide" Target="/ppt/slides/slide3.xml" Id="R198af266519c4590" /><Relationship Type="http://schemas.openxmlformats.org/officeDocument/2006/relationships/slide" Target="/ppt/slides/slide4.xml" Id="Rc46e38afe27443d1" /><Relationship Type="http://schemas.openxmlformats.org/officeDocument/2006/relationships/slide" Target="/ppt/slides/slide5.xml" Id="R38d16c52eaf14cb8" /><Relationship Type="http://schemas.openxmlformats.org/officeDocument/2006/relationships/slide" Target="/ppt/slides/slide6.xml" Id="R6bee6c68198f4f8d" /><Relationship Type="http://schemas.openxmlformats.org/officeDocument/2006/relationships/slide" Target="/ppt/slides/slide7.xml" Id="Rf17172d08b0040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9ad12639d42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0311ef50644d2" /><Relationship Type="http://schemas.openxmlformats.org/officeDocument/2006/relationships/theme" Target="/ppt/slideMasters/theme/theme1.xml" Id="Rded198d17e1b48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b0311ef50644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bf33179db42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07143dc9643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424be106d4f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7736464f24d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a4d99472b4e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6d73367184f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8e5e491a149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 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29 639 000 000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COUCHE-TARD LUXEMBOURG S.Á.R.L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995 532 921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