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630b1515814d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bf0e5a587d492c"/>
  </p:sldMasterIdLst>
  <p:sldIdLst>
    <p:sldId xmlns:r="http://schemas.openxmlformats.org/officeDocument/2006/relationships" id="256" r:id="R62aef30e5ff44859"/>
    <p:sldId xmlns:r="http://schemas.openxmlformats.org/officeDocument/2006/relationships" id="257" r:id="R800c73d8a2cb4564"/>
    <p:sldId xmlns:r="http://schemas.openxmlformats.org/officeDocument/2006/relationships" id="258" r:id="Reaecc11304be4662"/>
    <p:sldId xmlns:r="http://schemas.openxmlformats.org/officeDocument/2006/relationships" id="259" r:id="R1357850d6ffa4a8e"/>
    <p:sldId xmlns:r="http://schemas.openxmlformats.org/officeDocument/2006/relationships" id="260" r:id="Rdcf6cb8dd9fb4acd"/>
    <p:sldId xmlns:r="http://schemas.openxmlformats.org/officeDocument/2006/relationships" id="261" r:id="R0bd60b8c909041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bf0e5a587d492c" /><Relationship Type="http://schemas.openxmlformats.org/officeDocument/2006/relationships/slide" Target="/ppt/slides/slide1.xml" Id="R62aef30e5ff44859" /><Relationship Type="http://schemas.openxmlformats.org/officeDocument/2006/relationships/slide" Target="/ppt/slides/slide2.xml" Id="R800c73d8a2cb4564" /><Relationship Type="http://schemas.openxmlformats.org/officeDocument/2006/relationships/slide" Target="/ppt/slides/slide3.xml" Id="Reaecc11304be4662" /><Relationship Type="http://schemas.openxmlformats.org/officeDocument/2006/relationships/slide" Target="/ppt/slides/slide4.xml" Id="R1357850d6ffa4a8e" /><Relationship Type="http://schemas.openxmlformats.org/officeDocument/2006/relationships/slide" Target="/ppt/slides/slide5.xml" Id="Rdcf6cb8dd9fb4acd" /><Relationship Type="http://schemas.openxmlformats.org/officeDocument/2006/relationships/slide" Target="/ppt/slides/slide6.xml" Id="R0bd60b8c909041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a2ff0263f040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f308d81514bd7" /><Relationship Type="http://schemas.openxmlformats.org/officeDocument/2006/relationships/theme" Target="/ppt/slideMasters/theme/theme1.xml" Id="R6b406da5949540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6f308d81514b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11c4fb5174a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0c2a63d3c45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408c1a50b45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19daa29124c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5f35576da43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19b90103248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SIDA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SIDA INVEST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CHRISTOFFERSEN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Kristin Christoffersen, Varghaugen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8073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995 498 995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SIDA INVEST AS</a:t>
            </a:r>
          </a:p>
        </p:txBody>
      </p:sp>
    </p:spTree>
  </p:cSld>
  <p:clrMapOvr>
    <a:masterClrMapping xmlns:a="http://schemas.openxmlformats.org/drawingml/2006/main"/>
  </p:clrMapOvr>
</p:sld>
</file>