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45bab5683b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841e1d691c4ab6"/>
  </p:sldMasterIdLst>
  <p:sldIdLst>
    <p:sldId xmlns:r="http://schemas.openxmlformats.org/officeDocument/2006/relationships" id="256" r:id="R2645616e8c7a43b1"/>
    <p:sldId xmlns:r="http://schemas.openxmlformats.org/officeDocument/2006/relationships" id="257" r:id="Raa51e527d8bc4dcb"/>
    <p:sldId xmlns:r="http://schemas.openxmlformats.org/officeDocument/2006/relationships" id="258" r:id="R552a006135ad4fd1"/>
    <p:sldId xmlns:r="http://schemas.openxmlformats.org/officeDocument/2006/relationships" id="259" r:id="Ree528326cbde4a00"/>
    <p:sldId xmlns:r="http://schemas.openxmlformats.org/officeDocument/2006/relationships" id="260" r:id="R21c1b61e48ce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41e1d691c4ab6" /><Relationship Type="http://schemas.openxmlformats.org/officeDocument/2006/relationships/slide" Target="/ppt/slides/slide1.xml" Id="R2645616e8c7a43b1" /><Relationship Type="http://schemas.openxmlformats.org/officeDocument/2006/relationships/slide" Target="/ppt/slides/slide2.xml" Id="Raa51e527d8bc4dcb" /><Relationship Type="http://schemas.openxmlformats.org/officeDocument/2006/relationships/slide" Target="/ppt/slides/slide3.xml" Id="R552a006135ad4fd1" /><Relationship Type="http://schemas.openxmlformats.org/officeDocument/2006/relationships/slide" Target="/ppt/slides/slide4.xml" Id="Ree528326cbde4a00" /><Relationship Type="http://schemas.openxmlformats.org/officeDocument/2006/relationships/slide" Target="/ppt/slides/slide5.xml" Id="R21c1b61e48ce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43f780aff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2bd1a23454ad2" /><Relationship Type="http://schemas.openxmlformats.org/officeDocument/2006/relationships/theme" Target="/ppt/slideMasters/theme/theme1.xml" Id="R03f4d936860046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e2bd1a23454a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812ec44b6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0be8bfcb543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c6909445241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c15d181694a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8b768ba8e4d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995 498 588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MEDTEKNIKK AS</a:t>
            </a:r>
          </a:p>
        </p:txBody>
      </p:sp>
    </p:spTree>
  </p:cSld>
  <p:clrMapOvr>
    <a:masterClrMapping xmlns:a="http://schemas.openxmlformats.org/drawingml/2006/main"/>
  </p:clrMapOvr>
</p:sld>
</file>