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774d77138e47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e9eb6120574496"/>
  </p:sldMasterIdLst>
  <p:sldIdLst>
    <p:sldId xmlns:r="http://schemas.openxmlformats.org/officeDocument/2006/relationships" id="256" r:id="Rb49a906d3bf54a31"/>
    <p:sldId xmlns:r="http://schemas.openxmlformats.org/officeDocument/2006/relationships" id="257" r:id="R0ba19f05177b49ef"/>
    <p:sldId xmlns:r="http://schemas.openxmlformats.org/officeDocument/2006/relationships" id="258" r:id="R0ad8768b361d44b9"/>
    <p:sldId xmlns:r="http://schemas.openxmlformats.org/officeDocument/2006/relationships" id="259" r:id="R7f65e661be584e27"/>
    <p:sldId xmlns:r="http://schemas.openxmlformats.org/officeDocument/2006/relationships" id="260" r:id="Rfe230d0cb6de4df7"/>
    <p:sldId xmlns:r="http://schemas.openxmlformats.org/officeDocument/2006/relationships" id="261" r:id="R2c4833247e294ae1"/>
    <p:sldId xmlns:r="http://schemas.openxmlformats.org/officeDocument/2006/relationships" id="262" r:id="Rb4e7a7abd8e34a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9eb6120574496" /><Relationship Type="http://schemas.openxmlformats.org/officeDocument/2006/relationships/slide" Target="/ppt/slides/slide1.xml" Id="Rb49a906d3bf54a31" /><Relationship Type="http://schemas.openxmlformats.org/officeDocument/2006/relationships/slide" Target="/ppt/slides/slide2.xml" Id="R0ba19f05177b49ef" /><Relationship Type="http://schemas.openxmlformats.org/officeDocument/2006/relationships/slide" Target="/ppt/slides/slide3.xml" Id="R0ad8768b361d44b9" /><Relationship Type="http://schemas.openxmlformats.org/officeDocument/2006/relationships/slide" Target="/ppt/slides/slide4.xml" Id="R7f65e661be584e27" /><Relationship Type="http://schemas.openxmlformats.org/officeDocument/2006/relationships/slide" Target="/ppt/slides/slide5.xml" Id="Rfe230d0cb6de4df7" /><Relationship Type="http://schemas.openxmlformats.org/officeDocument/2006/relationships/slide" Target="/ppt/slides/slide6.xml" Id="R2c4833247e294ae1" /><Relationship Type="http://schemas.openxmlformats.org/officeDocument/2006/relationships/slide" Target="/ppt/slides/slide7.xml" Id="Rb4e7a7abd8e34a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0b56afad04b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6e05a0f784df8" /><Relationship Type="http://schemas.openxmlformats.org/officeDocument/2006/relationships/theme" Target="/ppt/slideMasters/theme/theme1.xml" Id="Ra6140abaa6a743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46e05a0f784d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9e06079634b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5cc1dfef047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6fd4b68b742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ac2c5207740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4bda8fbea4b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8620282684c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d0116b91f43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COLPARK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COLPARK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COLPARK 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COLPARK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COLPARK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COLPARK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365 554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−233 678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8 735 518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COLPARK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ERTZEID OSCAR FUGELLI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COLPARK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995 494 833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COLPARK 5 AS</a:t>
            </a:r>
          </a:p>
        </p:txBody>
      </p:sp>
    </p:spTree>
  </p:cSld>
  <p:clrMapOvr>
    <a:masterClrMapping xmlns:a="http://schemas.openxmlformats.org/drawingml/2006/main"/>
  </p:clrMapOvr>
</p:sld>
</file>