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f9a7e14cad4d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31a8b72e7d4183"/>
  </p:sldMasterIdLst>
  <p:sldIdLst>
    <p:sldId xmlns:r="http://schemas.openxmlformats.org/officeDocument/2006/relationships" id="256" r:id="R30719f8964fb41d1"/>
    <p:sldId xmlns:r="http://schemas.openxmlformats.org/officeDocument/2006/relationships" id="257" r:id="R5852b682cb604b19"/>
    <p:sldId xmlns:r="http://schemas.openxmlformats.org/officeDocument/2006/relationships" id="258" r:id="R1ae9eed305924240"/>
    <p:sldId xmlns:r="http://schemas.openxmlformats.org/officeDocument/2006/relationships" id="259" r:id="R14e24616a2864bc7"/>
    <p:sldId xmlns:r="http://schemas.openxmlformats.org/officeDocument/2006/relationships" id="260" r:id="Rf4a0a6ca205d40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1a8b72e7d4183" /><Relationship Type="http://schemas.openxmlformats.org/officeDocument/2006/relationships/slide" Target="/ppt/slides/slide1.xml" Id="R30719f8964fb41d1" /><Relationship Type="http://schemas.openxmlformats.org/officeDocument/2006/relationships/slide" Target="/ppt/slides/slide2.xml" Id="R5852b682cb604b19" /><Relationship Type="http://schemas.openxmlformats.org/officeDocument/2006/relationships/slide" Target="/ppt/slides/slide3.xml" Id="R1ae9eed305924240" /><Relationship Type="http://schemas.openxmlformats.org/officeDocument/2006/relationships/slide" Target="/ppt/slides/slide4.xml" Id="R14e24616a2864bc7" /><Relationship Type="http://schemas.openxmlformats.org/officeDocument/2006/relationships/slide" Target="/ppt/slides/slide5.xml" Id="Rf4a0a6ca205d40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f923ea13ab49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83424ccdf4caa" /><Relationship Type="http://schemas.openxmlformats.org/officeDocument/2006/relationships/theme" Target="/ppt/slideMasters/theme/theme1.xml" Id="R6b6f8df8772b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83424ccdf4c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af14649ef4e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0da0430a745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28b363b2040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8de8f79084c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510df54874a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TRUMF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TRUMF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995 494 523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TRUMF INVEST AS</a:t>
            </a:r>
          </a:p>
        </p:txBody>
      </p:sp>
    </p:spTree>
  </p:cSld>
  <p:clrMapOvr>
    <a:masterClrMapping xmlns:a="http://schemas.openxmlformats.org/drawingml/2006/main"/>
  </p:clrMapOvr>
</p:sld>
</file>