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2741f317248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a2d74d780c4501"/>
  </p:sldMasterIdLst>
  <p:sldIdLst>
    <p:sldId xmlns:r="http://schemas.openxmlformats.org/officeDocument/2006/relationships" id="256" r:id="Ra5cb6fbd8c7e4276"/>
    <p:sldId xmlns:r="http://schemas.openxmlformats.org/officeDocument/2006/relationships" id="257" r:id="R92fd95825f6f40f6"/>
    <p:sldId xmlns:r="http://schemas.openxmlformats.org/officeDocument/2006/relationships" id="258" r:id="Ra7375aaea3c74556"/>
    <p:sldId xmlns:r="http://schemas.openxmlformats.org/officeDocument/2006/relationships" id="259" r:id="R3fedf04bf460430a"/>
    <p:sldId xmlns:r="http://schemas.openxmlformats.org/officeDocument/2006/relationships" id="260" r:id="R01d030c59177438a"/>
    <p:sldId xmlns:r="http://schemas.openxmlformats.org/officeDocument/2006/relationships" id="261" r:id="R6d3ae4236a8e40c8"/>
    <p:sldId xmlns:r="http://schemas.openxmlformats.org/officeDocument/2006/relationships" id="262" r:id="R0f2d359395644e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2d74d780c4501" /><Relationship Type="http://schemas.openxmlformats.org/officeDocument/2006/relationships/slide" Target="/ppt/slides/slide1.xml" Id="Ra5cb6fbd8c7e4276" /><Relationship Type="http://schemas.openxmlformats.org/officeDocument/2006/relationships/slide" Target="/ppt/slides/slide2.xml" Id="R92fd95825f6f40f6" /><Relationship Type="http://schemas.openxmlformats.org/officeDocument/2006/relationships/slide" Target="/ppt/slides/slide3.xml" Id="Ra7375aaea3c74556" /><Relationship Type="http://schemas.openxmlformats.org/officeDocument/2006/relationships/slide" Target="/ppt/slides/slide4.xml" Id="R3fedf04bf460430a" /><Relationship Type="http://schemas.openxmlformats.org/officeDocument/2006/relationships/slide" Target="/ppt/slides/slide5.xml" Id="R01d030c59177438a" /><Relationship Type="http://schemas.openxmlformats.org/officeDocument/2006/relationships/slide" Target="/ppt/slides/slide6.xml" Id="R6d3ae4236a8e40c8" /><Relationship Type="http://schemas.openxmlformats.org/officeDocument/2006/relationships/slide" Target="/ppt/slides/slide7.xml" Id="R0f2d359395644e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128f9fa8e46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ba6d46d1c46fd" /><Relationship Type="http://schemas.openxmlformats.org/officeDocument/2006/relationships/theme" Target="/ppt/slideMasters/theme/theme1.xml" Id="Re8a129468f8145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0ba6d46d1c46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33a29da2e4c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a18d097b644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89039cdfc4e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92363dae949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566d613014f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1e4ebc44642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8b28f913546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BOTNEBYGG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BOTNEBYGG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25 644 942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−1 200 381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874 205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7 629 381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AKSELSEN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NORHALL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995 494 361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BOTNEBYGG AS</a:t>
            </a:r>
          </a:p>
        </p:txBody>
      </p:sp>
    </p:spTree>
  </p:cSld>
  <p:clrMapOvr>
    <a:masterClrMapping xmlns:a="http://schemas.openxmlformats.org/drawingml/2006/main"/>
  </p:clrMapOvr>
</p:sld>
</file>