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86862666345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837420a4584fe3"/>
  </p:sldMasterIdLst>
  <p:sldIdLst>
    <p:sldId xmlns:r="http://schemas.openxmlformats.org/officeDocument/2006/relationships" id="256" r:id="Rbc76942b4b7c43a1"/>
    <p:sldId xmlns:r="http://schemas.openxmlformats.org/officeDocument/2006/relationships" id="257" r:id="R0e7eeb6401d94964"/>
    <p:sldId xmlns:r="http://schemas.openxmlformats.org/officeDocument/2006/relationships" id="258" r:id="R8160c6a7fb6b4e31"/>
    <p:sldId xmlns:r="http://schemas.openxmlformats.org/officeDocument/2006/relationships" id="259" r:id="Rb489fd9280c54633"/>
    <p:sldId xmlns:r="http://schemas.openxmlformats.org/officeDocument/2006/relationships" id="260" r:id="Rcf0eca6face442c4"/>
    <p:sldId xmlns:r="http://schemas.openxmlformats.org/officeDocument/2006/relationships" id="261" r:id="R6fb8655c1ebd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37420a4584fe3" /><Relationship Type="http://schemas.openxmlformats.org/officeDocument/2006/relationships/slide" Target="/ppt/slides/slide1.xml" Id="Rbc76942b4b7c43a1" /><Relationship Type="http://schemas.openxmlformats.org/officeDocument/2006/relationships/slide" Target="/ppt/slides/slide2.xml" Id="R0e7eeb6401d94964" /><Relationship Type="http://schemas.openxmlformats.org/officeDocument/2006/relationships/slide" Target="/ppt/slides/slide3.xml" Id="R8160c6a7fb6b4e31" /><Relationship Type="http://schemas.openxmlformats.org/officeDocument/2006/relationships/slide" Target="/ppt/slides/slide4.xml" Id="Rb489fd9280c54633" /><Relationship Type="http://schemas.openxmlformats.org/officeDocument/2006/relationships/slide" Target="/ppt/slides/slide5.xml" Id="Rcf0eca6face442c4" /><Relationship Type="http://schemas.openxmlformats.org/officeDocument/2006/relationships/slide" Target="/ppt/slides/slide6.xml" Id="R6fb8655c1ebd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4d569b4a74a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56907052a48ec" /><Relationship Type="http://schemas.openxmlformats.org/officeDocument/2006/relationships/theme" Target="/ppt/slideMasters/theme/theme1.xml" Id="R8b32749b9b5244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56907052a48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ec99c1d7f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980b6c7c547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9bba120e9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aef1178864f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e172cb4a545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4223a4b22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LIMITLESS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LIMITLESS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995 489 163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