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42aa647d9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f280db9c34fde"/>
  </p:sldMasterIdLst>
  <p:sldIdLst>
    <p:sldId xmlns:r="http://schemas.openxmlformats.org/officeDocument/2006/relationships" id="256" r:id="R6186f2be460549d5"/>
    <p:sldId xmlns:r="http://schemas.openxmlformats.org/officeDocument/2006/relationships" id="257" r:id="Rd7dc7dd813c24ec1"/>
    <p:sldId xmlns:r="http://schemas.openxmlformats.org/officeDocument/2006/relationships" id="258" r:id="Refef3f204d904ff6"/>
    <p:sldId xmlns:r="http://schemas.openxmlformats.org/officeDocument/2006/relationships" id="259" r:id="R34eae49da8d34955"/>
    <p:sldId xmlns:r="http://schemas.openxmlformats.org/officeDocument/2006/relationships" id="260" r:id="R64d0ba52ddba4aad"/>
    <p:sldId xmlns:r="http://schemas.openxmlformats.org/officeDocument/2006/relationships" id="261" r:id="R63150a24df61471c"/>
    <p:sldId xmlns:r="http://schemas.openxmlformats.org/officeDocument/2006/relationships" id="262" r:id="R988b8ca6774f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f280db9c34fde" /><Relationship Type="http://schemas.openxmlformats.org/officeDocument/2006/relationships/slide" Target="/ppt/slides/slide1.xml" Id="R6186f2be460549d5" /><Relationship Type="http://schemas.openxmlformats.org/officeDocument/2006/relationships/slide" Target="/ppt/slides/slide2.xml" Id="Rd7dc7dd813c24ec1" /><Relationship Type="http://schemas.openxmlformats.org/officeDocument/2006/relationships/slide" Target="/ppt/slides/slide3.xml" Id="Refef3f204d904ff6" /><Relationship Type="http://schemas.openxmlformats.org/officeDocument/2006/relationships/slide" Target="/ppt/slides/slide4.xml" Id="R34eae49da8d34955" /><Relationship Type="http://schemas.openxmlformats.org/officeDocument/2006/relationships/slide" Target="/ppt/slides/slide5.xml" Id="R64d0ba52ddba4aad" /><Relationship Type="http://schemas.openxmlformats.org/officeDocument/2006/relationships/slide" Target="/ppt/slides/slide6.xml" Id="R63150a24df61471c" /><Relationship Type="http://schemas.openxmlformats.org/officeDocument/2006/relationships/slide" Target="/ppt/slides/slide7.xml" Id="R988b8ca6774f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e391067d8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4061d8e444490" /><Relationship Type="http://schemas.openxmlformats.org/officeDocument/2006/relationships/theme" Target="/ppt/slideMasters/theme/theme1.xml" Id="Rf92f4935f200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4061d8e44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f24c7dee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032f36c6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0567ead60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f6d630f6a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408bc0cdd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1e371da5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1b9d42ca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SNEKKERMESTER GULLAKSEN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SNEKKERMESTER GULLAKSEN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GULLAKSEN LEIF T BAKKE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GULLAKSEN MADS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995 488 256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SNEKKERMESTER GULLAKSEN AS</a:t>
            </a:r>
          </a:p>
        </p:txBody>
      </p:sp>
    </p:spTree>
  </p:cSld>
  <p:clrMapOvr>
    <a:masterClrMapping xmlns:a="http://schemas.openxmlformats.org/drawingml/2006/main"/>
  </p:clrMapOvr>
</p:sld>
</file>