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eb8c9d85f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b79ad9ae841c2"/>
  </p:sldMasterIdLst>
  <p:sldIdLst>
    <p:sldId xmlns:r="http://schemas.openxmlformats.org/officeDocument/2006/relationships" id="256" r:id="R59df820a891f4a2d"/>
    <p:sldId xmlns:r="http://schemas.openxmlformats.org/officeDocument/2006/relationships" id="257" r:id="R49c4475501ff4dfe"/>
    <p:sldId xmlns:r="http://schemas.openxmlformats.org/officeDocument/2006/relationships" id="258" r:id="R9b4c21e6d469425e"/>
    <p:sldId xmlns:r="http://schemas.openxmlformats.org/officeDocument/2006/relationships" id="259" r:id="R9127763e5edc47bf"/>
    <p:sldId xmlns:r="http://schemas.openxmlformats.org/officeDocument/2006/relationships" id="260" r:id="R6e98580d28f9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b79ad9ae841c2" /><Relationship Type="http://schemas.openxmlformats.org/officeDocument/2006/relationships/slide" Target="/ppt/slides/slide1.xml" Id="R59df820a891f4a2d" /><Relationship Type="http://schemas.openxmlformats.org/officeDocument/2006/relationships/slide" Target="/ppt/slides/slide2.xml" Id="R49c4475501ff4dfe" /><Relationship Type="http://schemas.openxmlformats.org/officeDocument/2006/relationships/slide" Target="/ppt/slides/slide3.xml" Id="R9b4c21e6d469425e" /><Relationship Type="http://schemas.openxmlformats.org/officeDocument/2006/relationships/slide" Target="/ppt/slides/slide4.xml" Id="R9127763e5edc47bf" /><Relationship Type="http://schemas.openxmlformats.org/officeDocument/2006/relationships/slide" Target="/ppt/slides/slide5.xml" Id="R6e98580d28f9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8fe66bb96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8211dd3341e4" /><Relationship Type="http://schemas.openxmlformats.org/officeDocument/2006/relationships/theme" Target="/ppt/slideMasters/theme/theme1.xml" Id="Re2aa66df7dd74f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38211dd33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45538dc4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c9f7c0044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5efecccb3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e7790673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f8fe07404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FAIRYTALE CUPCAKES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FAIRYTALE CUPCAKES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FAIRYTALE CUPCAKES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FAIRYTALE CUPCAKES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FAIRYTALE CUPCAKES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FAIRYTALE CUPCAKES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995 487 659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FAIRYTALE CUPCAKES AS</a:t>
            </a:r>
          </a:p>
        </p:txBody>
      </p:sp>
    </p:spTree>
  </p:cSld>
  <p:clrMapOvr>
    <a:masterClrMapping xmlns:a="http://schemas.openxmlformats.org/drawingml/2006/main"/>
  </p:clrMapOvr>
</p:sld>
</file>