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8afe3d356346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0b08ec224c4f4d"/>
  </p:sldMasterIdLst>
  <p:sldIdLst>
    <p:sldId xmlns:r="http://schemas.openxmlformats.org/officeDocument/2006/relationships" id="256" r:id="R3bc2d3ca674c46a5"/>
    <p:sldId xmlns:r="http://schemas.openxmlformats.org/officeDocument/2006/relationships" id="257" r:id="Ra2236f28269842e6"/>
    <p:sldId xmlns:r="http://schemas.openxmlformats.org/officeDocument/2006/relationships" id="258" r:id="Rb3cb9c4a16804fef"/>
    <p:sldId xmlns:r="http://schemas.openxmlformats.org/officeDocument/2006/relationships" id="259" r:id="R78c81b22d9b44e16"/>
    <p:sldId xmlns:r="http://schemas.openxmlformats.org/officeDocument/2006/relationships" id="260" r:id="R0c06024d735e4672"/>
    <p:sldId xmlns:r="http://schemas.openxmlformats.org/officeDocument/2006/relationships" id="261" r:id="R12522079875b47de"/>
    <p:sldId xmlns:r="http://schemas.openxmlformats.org/officeDocument/2006/relationships" id="262" r:id="R48c15bfa973345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0b08ec224c4f4d" /><Relationship Type="http://schemas.openxmlformats.org/officeDocument/2006/relationships/slide" Target="/ppt/slides/slide1.xml" Id="R3bc2d3ca674c46a5" /><Relationship Type="http://schemas.openxmlformats.org/officeDocument/2006/relationships/slide" Target="/ppt/slides/slide2.xml" Id="Ra2236f28269842e6" /><Relationship Type="http://schemas.openxmlformats.org/officeDocument/2006/relationships/slide" Target="/ppt/slides/slide3.xml" Id="Rb3cb9c4a16804fef" /><Relationship Type="http://schemas.openxmlformats.org/officeDocument/2006/relationships/slide" Target="/ppt/slides/slide4.xml" Id="R78c81b22d9b44e16" /><Relationship Type="http://schemas.openxmlformats.org/officeDocument/2006/relationships/slide" Target="/ppt/slides/slide5.xml" Id="R0c06024d735e4672" /><Relationship Type="http://schemas.openxmlformats.org/officeDocument/2006/relationships/slide" Target="/ppt/slides/slide6.xml" Id="R12522079875b47de" /><Relationship Type="http://schemas.openxmlformats.org/officeDocument/2006/relationships/slide" Target="/ppt/slides/slide7.xml" Id="R48c15bfa973345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020315522b4e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8678196974c5a" /><Relationship Type="http://schemas.openxmlformats.org/officeDocument/2006/relationships/theme" Target="/ppt/slideMasters/theme/theme1.xml" Id="Rcb79c4a9821d4b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78678196974c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f7b66673845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abc43dcfd40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fae26680642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5232b71024a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fe3102ba54a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1ec5a338440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64bf9ffdd4c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KVAM BYGGEVARER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 BYGGEVARER AS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35 663 842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2 147 739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1 633 490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8 729 178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13 454 873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SKEIE HOLDING AS  –  28,8 %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JARLE TORDAL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LITU AS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BELLEN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 LINN VIK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Steinsdalsvegen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90 40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995 485 621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