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af1200bbc446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e27caeb8af4ad5"/>
  </p:sldMasterIdLst>
  <p:sldIdLst>
    <p:sldId xmlns:r="http://schemas.openxmlformats.org/officeDocument/2006/relationships" id="256" r:id="R68c706f139c84db4"/>
    <p:sldId xmlns:r="http://schemas.openxmlformats.org/officeDocument/2006/relationships" id="257" r:id="Raeb1dd6af5da4650"/>
    <p:sldId xmlns:r="http://schemas.openxmlformats.org/officeDocument/2006/relationships" id="258" r:id="Rb6c2f3ee2a544233"/>
    <p:sldId xmlns:r="http://schemas.openxmlformats.org/officeDocument/2006/relationships" id="259" r:id="R65dbc1ff82164cb5"/>
    <p:sldId xmlns:r="http://schemas.openxmlformats.org/officeDocument/2006/relationships" id="260" r:id="Re3326e2ff23741a6"/>
    <p:sldId xmlns:r="http://schemas.openxmlformats.org/officeDocument/2006/relationships" id="261" r:id="R71b0f73c4dc94c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e27caeb8af4ad5" /><Relationship Type="http://schemas.openxmlformats.org/officeDocument/2006/relationships/slide" Target="/ppt/slides/slide1.xml" Id="R68c706f139c84db4" /><Relationship Type="http://schemas.openxmlformats.org/officeDocument/2006/relationships/slide" Target="/ppt/slides/slide2.xml" Id="Raeb1dd6af5da4650" /><Relationship Type="http://schemas.openxmlformats.org/officeDocument/2006/relationships/slide" Target="/ppt/slides/slide3.xml" Id="Rb6c2f3ee2a544233" /><Relationship Type="http://schemas.openxmlformats.org/officeDocument/2006/relationships/slide" Target="/ppt/slides/slide4.xml" Id="R65dbc1ff82164cb5" /><Relationship Type="http://schemas.openxmlformats.org/officeDocument/2006/relationships/slide" Target="/ppt/slides/slide5.xml" Id="Re3326e2ff23741a6" /><Relationship Type="http://schemas.openxmlformats.org/officeDocument/2006/relationships/slide" Target="/ppt/slides/slide6.xml" Id="R71b0f73c4dc94c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e556130aa4b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df506b76d49d3" /><Relationship Type="http://schemas.openxmlformats.org/officeDocument/2006/relationships/theme" Target="/ppt/slideMasters/theme/theme1.xml" Id="R12794a02959c48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4df506b76d49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1d91770ec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d7301240440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cbbaf4e4e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3f9a512e34b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20f44da014e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82094cdaa4c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 BYGGEVARER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Steinsdalsvegen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90 40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