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540eadec0a44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3d0e1067354146"/>
  </p:sldMasterIdLst>
  <p:sldIdLst>
    <p:sldId xmlns:r="http://schemas.openxmlformats.org/officeDocument/2006/relationships" id="256" r:id="R7181018f8c0c4dc7"/>
    <p:sldId xmlns:r="http://schemas.openxmlformats.org/officeDocument/2006/relationships" id="257" r:id="R2b171f13775a4545"/>
    <p:sldId xmlns:r="http://schemas.openxmlformats.org/officeDocument/2006/relationships" id="258" r:id="R23ace64cb0944f4e"/>
    <p:sldId xmlns:r="http://schemas.openxmlformats.org/officeDocument/2006/relationships" id="259" r:id="Ref009f88e6c3403a"/>
    <p:sldId xmlns:r="http://schemas.openxmlformats.org/officeDocument/2006/relationships" id="260" r:id="Rc2af3fdaeb4047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3d0e1067354146" /><Relationship Type="http://schemas.openxmlformats.org/officeDocument/2006/relationships/slide" Target="/ppt/slides/slide1.xml" Id="R7181018f8c0c4dc7" /><Relationship Type="http://schemas.openxmlformats.org/officeDocument/2006/relationships/slide" Target="/ppt/slides/slide2.xml" Id="R2b171f13775a4545" /><Relationship Type="http://schemas.openxmlformats.org/officeDocument/2006/relationships/slide" Target="/ppt/slides/slide3.xml" Id="R23ace64cb0944f4e" /><Relationship Type="http://schemas.openxmlformats.org/officeDocument/2006/relationships/slide" Target="/ppt/slides/slide4.xml" Id="Ref009f88e6c3403a" /><Relationship Type="http://schemas.openxmlformats.org/officeDocument/2006/relationships/slide" Target="/ppt/slides/slide5.xml" Id="Rc2af3fdaeb4047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a05c034d6a48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e0e9213fbd43f1" /><Relationship Type="http://schemas.openxmlformats.org/officeDocument/2006/relationships/theme" Target="/ppt/slideMasters/theme/theme1.xml" Id="Rbfe5c9a5e29340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e0e9213fbd43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68818f95204f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78c4d49b4348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652655852d41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e0948120b14a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b9d9ea75784a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FOLLO INNEMILJØSYSTEMER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INNEMILJØSYSTEMER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FOLLO INNEMILJØSYSTEMER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INNEMILJØSYSTEMER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INNEMILJØSYSTEMER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INNEMILJØSYSTEMER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995 481 464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INNEMILJØSYSTEMER AS</a:t>
            </a:r>
          </a:p>
        </p:txBody>
      </p:sp>
    </p:spTree>
  </p:cSld>
  <p:clrMapOvr>
    <a:masterClrMapping xmlns:a="http://schemas.openxmlformats.org/drawingml/2006/main"/>
  </p:clrMapOvr>
</p:sld>
</file>