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e5c5c82fdc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b7e338ce04f8e"/>
  </p:sldMasterIdLst>
  <p:sldIdLst>
    <p:sldId xmlns:r="http://schemas.openxmlformats.org/officeDocument/2006/relationships" id="256" r:id="Rbb6dad22cc6b43e0"/>
    <p:sldId xmlns:r="http://schemas.openxmlformats.org/officeDocument/2006/relationships" id="257" r:id="Rb700a4bedeca4a4c"/>
    <p:sldId xmlns:r="http://schemas.openxmlformats.org/officeDocument/2006/relationships" id="258" r:id="Ra04cfda08bdd49ea"/>
    <p:sldId xmlns:r="http://schemas.openxmlformats.org/officeDocument/2006/relationships" id="259" r:id="Rc5a9b115a3b2456f"/>
    <p:sldId xmlns:r="http://schemas.openxmlformats.org/officeDocument/2006/relationships" id="260" r:id="R4871d0e97f98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b7e338ce04f8e" /><Relationship Type="http://schemas.openxmlformats.org/officeDocument/2006/relationships/slide" Target="/ppt/slides/slide1.xml" Id="Rbb6dad22cc6b43e0" /><Relationship Type="http://schemas.openxmlformats.org/officeDocument/2006/relationships/slide" Target="/ppt/slides/slide2.xml" Id="Rb700a4bedeca4a4c" /><Relationship Type="http://schemas.openxmlformats.org/officeDocument/2006/relationships/slide" Target="/ppt/slides/slide3.xml" Id="Ra04cfda08bdd49ea" /><Relationship Type="http://schemas.openxmlformats.org/officeDocument/2006/relationships/slide" Target="/ppt/slides/slide4.xml" Id="Rc5a9b115a3b2456f" /><Relationship Type="http://schemas.openxmlformats.org/officeDocument/2006/relationships/slide" Target="/ppt/slides/slide5.xml" Id="R4871d0e97f98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7267b89ca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c5f843174a0d" /><Relationship Type="http://schemas.openxmlformats.org/officeDocument/2006/relationships/theme" Target="/ppt/slideMasters/theme/theme1.xml" Id="Race886f19bda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ec5f84317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c59de7026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e25e211c3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9b97369d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f2a441a12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04002fb38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LIG BAU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 BAU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 BAU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 BAU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 BAU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 BAU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995 478 978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 BAU AS</a:t>
            </a:r>
          </a:p>
        </p:txBody>
      </p:sp>
    </p:spTree>
  </p:cSld>
  <p:clrMapOvr>
    <a:masterClrMapping xmlns:a="http://schemas.openxmlformats.org/drawingml/2006/main"/>
  </p:clrMapOvr>
</p:sld>
</file>