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d16a5037fd40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f9ba44b4904587"/>
  </p:sldMasterIdLst>
  <p:sldIdLst>
    <p:sldId xmlns:r="http://schemas.openxmlformats.org/officeDocument/2006/relationships" id="256" r:id="R586f7d890303403c"/>
    <p:sldId xmlns:r="http://schemas.openxmlformats.org/officeDocument/2006/relationships" id="257" r:id="R8b4ea16de751411c"/>
    <p:sldId xmlns:r="http://schemas.openxmlformats.org/officeDocument/2006/relationships" id="258" r:id="R2fd7748984f24b30"/>
    <p:sldId xmlns:r="http://schemas.openxmlformats.org/officeDocument/2006/relationships" id="259" r:id="R3ce4db4e9625492d"/>
    <p:sldId xmlns:r="http://schemas.openxmlformats.org/officeDocument/2006/relationships" id="260" r:id="R66ab4e78fccb4650"/>
    <p:sldId xmlns:r="http://schemas.openxmlformats.org/officeDocument/2006/relationships" id="261" r:id="Rd5554de5c191445d"/>
    <p:sldId xmlns:r="http://schemas.openxmlformats.org/officeDocument/2006/relationships" id="262" r:id="R8f7324b49fd540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f9ba44b4904587" /><Relationship Type="http://schemas.openxmlformats.org/officeDocument/2006/relationships/slide" Target="/ppt/slides/slide1.xml" Id="R586f7d890303403c" /><Relationship Type="http://schemas.openxmlformats.org/officeDocument/2006/relationships/slide" Target="/ppt/slides/slide2.xml" Id="R8b4ea16de751411c" /><Relationship Type="http://schemas.openxmlformats.org/officeDocument/2006/relationships/slide" Target="/ppt/slides/slide3.xml" Id="R2fd7748984f24b30" /><Relationship Type="http://schemas.openxmlformats.org/officeDocument/2006/relationships/slide" Target="/ppt/slides/slide4.xml" Id="R3ce4db4e9625492d" /><Relationship Type="http://schemas.openxmlformats.org/officeDocument/2006/relationships/slide" Target="/ppt/slides/slide5.xml" Id="R66ab4e78fccb4650" /><Relationship Type="http://schemas.openxmlformats.org/officeDocument/2006/relationships/slide" Target="/ppt/slides/slide6.xml" Id="Rd5554de5c191445d" /><Relationship Type="http://schemas.openxmlformats.org/officeDocument/2006/relationships/slide" Target="/ppt/slides/slide7.xml" Id="R8f7324b49fd540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dd4203aab45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2dc6c306e493f" /><Relationship Type="http://schemas.openxmlformats.org/officeDocument/2006/relationships/theme" Target="/ppt/slideMasters/theme/theme1.xml" Id="R295a2856bd8d4e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f2dc6c306e49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ec6d5690b45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5ffab958d4b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022e65c8a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1eac07e81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31b3432484d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1f4f0ada749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a5855cbf342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PROVENT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PROVENT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2 674 926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1 528 016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1 203 156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6 839 237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PETTER CLAUSEN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BUA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73 75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995 477 807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