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41664354294e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9808ed41464ce6"/>
  </p:sldMasterIdLst>
  <p:sldIdLst>
    <p:sldId xmlns:r="http://schemas.openxmlformats.org/officeDocument/2006/relationships" id="256" r:id="R8f02fbed3ef74b90"/>
    <p:sldId xmlns:r="http://schemas.openxmlformats.org/officeDocument/2006/relationships" id="257" r:id="Rd2ffde60db394832"/>
    <p:sldId xmlns:r="http://schemas.openxmlformats.org/officeDocument/2006/relationships" id="258" r:id="R7dc497a8eb374d9b"/>
    <p:sldId xmlns:r="http://schemas.openxmlformats.org/officeDocument/2006/relationships" id="259" r:id="Rd690a2bd27944bdf"/>
    <p:sldId xmlns:r="http://schemas.openxmlformats.org/officeDocument/2006/relationships" id="260" r:id="R17e29c5f4bb94366"/>
    <p:sldId xmlns:r="http://schemas.openxmlformats.org/officeDocument/2006/relationships" id="261" r:id="R31656ae40bb34639"/>
    <p:sldId xmlns:r="http://schemas.openxmlformats.org/officeDocument/2006/relationships" id="262" r:id="R02d7c03d3b3941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808ed41464ce6" /><Relationship Type="http://schemas.openxmlformats.org/officeDocument/2006/relationships/slide" Target="/ppt/slides/slide1.xml" Id="R8f02fbed3ef74b90" /><Relationship Type="http://schemas.openxmlformats.org/officeDocument/2006/relationships/slide" Target="/ppt/slides/slide2.xml" Id="Rd2ffde60db394832" /><Relationship Type="http://schemas.openxmlformats.org/officeDocument/2006/relationships/slide" Target="/ppt/slides/slide3.xml" Id="R7dc497a8eb374d9b" /><Relationship Type="http://schemas.openxmlformats.org/officeDocument/2006/relationships/slide" Target="/ppt/slides/slide4.xml" Id="Rd690a2bd27944bdf" /><Relationship Type="http://schemas.openxmlformats.org/officeDocument/2006/relationships/slide" Target="/ppt/slides/slide5.xml" Id="R17e29c5f4bb94366" /><Relationship Type="http://schemas.openxmlformats.org/officeDocument/2006/relationships/slide" Target="/ppt/slides/slide6.xml" Id="R31656ae40bb34639" /><Relationship Type="http://schemas.openxmlformats.org/officeDocument/2006/relationships/slide" Target="/ppt/slides/slide7.xml" Id="R02d7c03d3b3941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b92348238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8aaf109294d0c" /><Relationship Type="http://schemas.openxmlformats.org/officeDocument/2006/relationships/theme" Target="/ppt/slideMasters/theme/theme1.xml" Id="R7c2b722e626b43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48aaf109294d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5b799f51146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60eb8c3f849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c773ee1d4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54991f7af4e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4d6eb4d9049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9eef946664f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0142708a849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POLYFUELS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POLYFUELS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POLYFUELS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POLYFUELS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POLYFUELS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POLYFUELS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874 725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−3 826 822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−3 952 871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−16 161 230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3 263 902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POLYFUELS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IDEAS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POLYFUELS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Bogstadveien 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995 474 468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POLYFUELS AS</a:t>
            </a:r>
          </a:p>
        </p:txBody>
      </p:sp>
    </p:spTree>
  </p:cSld>
  <p:clrMapOvr>
    <a:masterClrMapping xmlns:a="http://schemas.openxmlformats.org/drawingml/2006/main"/>
  </p:clrMapOvr>
</p:sld>
</file>