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7a1f8f1381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f720b80ac14e60"/>
  </p:sldMasterIdLst>
  <p:sldIdLst>
    <p:sldId xmlns:r="http://schemas.openxmlformats.org/officeDocument/2006/relationships" id="256" r:id="Re6fd7f1783c24442"/>
    <p:sldId xmlns:r="http://schemas.openxmlformats.org/officeDocument/2006/relationships" id="257" r:id="Rdafcbc6b98d94535"/>
    <p:sldId xmlns:r="http://schemas.openxmlformats.org/officeDocument/2006/relationships" id="258" r:id="Rd444b48a24fb4acd"/>
    <p:sldId xmlns:r="http://schemas.openxmlformats.org/officeDocument/2006/relationships" id="259" r:id="R6fcb328239914a85"/>
    <p:sldId xmlns:r="http://schemas.openxmlformats.org/officeDocument/2006/relationships" id="260" r:id="Rfc40e897ec8d4c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720b80ac14e60" /><Relationship Type="http://schemas.openxmlformats.org/officeDocument/2006/relationships/slide" Target="/ppt/slides/slide1.xml" Id="Re6fd7f1783c24442" /><Relationship Type="http://schemas.openxmlformats.org/officeDocument/2006/relationships/slide" Target="/ppt/slides/slide2.xml" Id="Rdafcbc6b98d94535" /><Relationship Type="http://schemas.openxmlformats.org/officeDocument/2006/relationships/slide" Target="/ppt/slides/slide3.xml" Id="Rd444b48a24fb4acd" /><Relationship Type="http://schemas.openxmlformats.org/officeDocument/2006/relationships/slide" Target="/ppt/slides/slide4.xml" Id="R6fcb328239914a85" /><Relationship Type="http://schemas.openxmlformats.org/officeDocument/2006/relationships/slide" Target="/ppt/slides/slide5.xml" Id="Rfc40e897ec8d4c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872de7bce4f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ae41cd2f444fc" /><Relationship Type="http://schemas.openxmlformats.org/officeDocument/2006/relationships/theme" Target="/ppt/slideMasters/theme/theme1.xml" Id="R260ea085f31b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ae41cd2f4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06b4206954f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3be84abf84d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b9fbcd287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7799af4be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827e52114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 INVENT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 INVENT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995 474 425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INVENT AS</a:t>
            </a:r>
          </a:p>
        </p:txBody>
      </p:sp>
    </p:spTree>
  </p:cSld>
  <p:clrMapOvr>
    <a:masterClrMapping xmlns:a="http://schemas.openxmlformats.org/drawingml/2006/main"/>
  </p:clrMapOvr>
</p:sld>
</file>