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ce613f113d41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635fefa6cf4cd2"/>
  </p:sldMasterIdLst>
  <p:sldIdLst>
    <p:sldId xmlns:r="http://schemas.openxmlformats.org/officeDocument/2006/relationships" id="256" r:id="Rb3cf50d130b14dd9"/>
    <p:sldId xmlns:r="http://schemas.openxmlformats.org/officeDocument/2006/relationships" id="257" r:id="R1d65d3cdc4ff424a"/>
    <p:sldId xmlns:r="http://schemas.openxmlformats.org/officeDocument/2006/relationships" id="258" r:id="Ra0dec93a505f46f1"/>
    <p:sldId xmlns:r="http://schemas.openxmlformats.org/officeDocument/2006/relationships" id="259" r:id="R77e2841db2b44823"/>
    <p:sldId xmlns:r="http://schemas.openxmlformats.org/officeDocument/2006/relationships" id="260" r:id="R4ae0bc3e22f343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35fefa6cf4cd2" /><Relationship Type="http://schemas.openxmlformats.org/officeDocument/2006/relationships/slide" Target="/ppt/slides/slide1.xml" Id="Rb3cf50d130b14dd9" /><Relationship Type="http://schemas.openxmlformats.org/officeDocument/2006/relationships/slide" Target="/ppt/slides/slide2.xml" Id="R1d65d3cdc4ff424a" /><Relationship Type="http://schemas.openxmlformats.org/officeDocument/2006/relationships/slide" Target="/ppt/slides/slide3.xml" Id="Ra0dec93a505f46f1" /><Relationship Type="http://schemas.openxmlformats.org/officeDocument/2006/relationships/slide" Target="/ppt/slides/slide4.xml" Id="R77e2841db2b44823" /><Relationship Type="http://schemas.openxmlformats.org/officeDocument/2006/relationships/slide" Target="/ppt/slides/slide5.xml" Id="R4ae0bc3e22f343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608d6068fb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c0d21748a46a7" /><Relationship Type="http://schemas.openxmlformats.org/officeDocument/2006/relationships/theme" Target="/ppt/slideMasters/theme/theme1.xml" Id="R4065801a30f14e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0c0d21748a46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1c0a100d640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4d455391e41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bc97d35ed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2451f439649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a73e3a4354b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TROMSØ MILJØ OG SIKKERHETSSERVICE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MILJØ OG SIKKERHETSSERVICE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TROMSØ MILJØ OG SIKKERHETSSERVICE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MILJØ OG SIKKERHETSSERVICE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MILJØ OG SIKKERHETSSERVICE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MILJØ OG SIKKERHETSSERVICE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995 470 063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MILJØ OG SIKKERHETSSERVICE AS</a:t>
            </a:r>
          </a:p>
        </p:txBody>
      </p:sp>
    </p:spTree>
  </p:cSld>
  <p:clrMapOvr>
    <a:masterClrMapping xmlns:a="http://schemas.openxmlformats.org/drawingml/2006/main"/>
  </p:clrMapOvr>
</p:sld>
</file>