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b96d61dd4e49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a52109eb244406"/>
  </p:sldMasterIdLst>
  <p:sldIdLst>
    <p:sldId xmlns:r="http://schemas.openxmlformats.org/officeDocument/2006/relationships" id="256" r:id="Rf1e012bccac740bd"/>
    <p:sldId xmlns:r="http://schemas.openxmlformats.org/officeDocument/2006/relationships" id="257" r:id="Rd1bac60681d44ecd"/>
    <p:sldId xmlns:r="http://schemas.openxmlformats.org/officeDocument/2006/relationships" id="258" r:id="Rc2d9f2c0160f4564"/>
    <p:sldId xmlns:r="http://schemas.openxmlformats.org/officeDocument/2006/relationships" id="259" r:id="R11df597d887b4e35"/>
    <p:sldId xmlns:r="http://schemas.openxmlformats.org/officeDocument/2006/relationships" id="260" r:id="Rdc07e283d4a543b5"/>
    <p:sldId xmlns:r="http://schemas.openxmlformats.org/officeDocument/2006/relationships" id="261" r:id="Rcb31100a3c5247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a52109eb244406" /><Relationship Type="http://schemas.openxmlformats.org/officeDocument/2006/relationships/slide" Target="/ppt/slides/slide1.xml" Id="Rf1e012bccac740bd" /><Relationship Type="http://schemas.openxmlformats.org/officeDocument/2006/relationships/slide" Target="/ppt/slides/slide2.xml" Id="Rd1bac60681d44ecd" /><Relationship Type="http://schemas.openxmlformats.org/officeDocument/2006/relationships/slide" Target="/ppt/slides/slide3.xml" Id="Rc2d9f2c0160f4564" /><Relationship Type="http://schemas.openxmlformats.org/officeDocument/2006/relationships/slide" Target="/ppt/slides/slide4.xml" Id="R11df597d887b4e35" /><Relationship Type="http://schemas.openxmlformats.org/officeDocument/2006/relationships/slide" Target="/ppt/slides/slide5.xml" Id="Rdc07e283d4a543b5" /><Relationship Type="http://schemas.openxmlformats.org/officeDocument/2006/relationships/slide" Target="/ppt/slides/slide6.xml" Id="Rcb31100a3c5247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6bac98944b47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b2979f204345b5" /><Relationship Type="http://schemas.openxmlformats.org/officeDocument/2006/relationships/theme" Target="/ppt/slideMasters/theme/theme1.xml" Id="R261ec21eff1349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b2979f204345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924d713e9547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23eda2faa94d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657bcc4e844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b0265344404a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e41e24be1640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27d4d33e1a4c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BLIKKENSLAGERMESTEREN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BLIKKENSLAGERMESTEREN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BLIKKENSLAGERMESTEREN ENTREPRENØR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BLIKKENSLAGERMESTEREN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BLIKKENSLAGERMESTEREN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BLIKKENSLAGERMESTEREN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BÅRD ASLE ROLLNES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DIDRIK KRISTIANSEN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BLIKKENSLAGERMESTEREN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Leirdals vei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1081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30 42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post@blikkenslagermesterenas.no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www.blikkenslagermesterenas.no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995 455 919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BLIKKENSLAGERMESTEREN ENTREPRENØR AS</a:t>
            </a:r>
          </a:p>
        </p:txBody>
      </p:sp>
    </p:spTree>
  </p:cSld>
  <p:clrMapOvr>
    <a:masterClrMapping xmlns:a="http://schemas.openxmlformats.org/drawingml/2006/main"/>
  </p:clrMapOvr>
</p:sld>
</file>