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a21f06ca349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b7c7425dd4856"/>
  </p:sldMasterIdLst>
  <p:sldIdLst>
    <p:sldId xmlns:r="http://schemas.openxmlformats.org/officeDocument/2006/relationships" id="256" r:id="R7bc53c5b74ea4e2d"/>
    <p:sldId xmlns:r="http://schemas.openxmlformats.org/officeDocument/2006/relationships" id="257" r:id="Rbb35a7abce5a4e4f"/>
    <p:sldId xmlns:r="http://schemas.openxmlformats.org/officeDocument/2006/relationships" id="258" r:id="R5ed23fdb75e246a6"/>
    <p:sldId xmlns:r="http://schemas.openxmlformats.org/officeDocument/2006/relationships" id="259" r:id="Raeac027b382d4a01"/>
    <p:sldId xmlns:r="http://schemas.openxmlformats.org/officeDocument/2006/relationships" id="260" r:id="R903589715f784ed4"/>
    <p:sldId xmlns:r="http://schemas.openxmlformats.org/officeDocument/2006/relationships" id="261" r:id="R269eae9390d944f1"/>
    <p:sldId xmlns:r="http://schemas.openxmlformats.org/officeDocument/2006/relationships" id="262" r:id="R44a3961570ac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b7c7425dd4856" /><Relationship Type="http://schemas.openxmlformats.org/officeDocument/2006/relationships/slide" Target="/ppt/slides/slide1.xml" Id="R7bc53c5b74ea4e2d" /><Relationship Type="http://schemas.openxmlformats.org/officeDocument/2006/relationships/slide" Target="/ppt/slides/slide2.xml" Id="Rbb35a7abce5a4e4f" /><Relationship Type="http://schemas.openxmlformats.org/officeDocument/2006/relationships/slide" Target="/ppt/slides/slide3.xml" Id="R5ed23fdb75e246a6" /><Relationship Type="http://schemas.openxmlformats.org/officeDocument/2006/relationships/slide" Target="/ppt/slides/slide4.xml" Id="Raeac027b382d4a01" /><Relationship Type="http://schemas.openxmlformats.org/officeDocument/2006/relationships/slide" Target="/ppt/slides/slide5.xml" Id="R903589715f784ed4" /><Relationship Type="http://schemas.openxmlformats.org/officeDocument/2006/relationships/slide" Target="/ppt/slides/slide6.xml" Id="R269eae9390d944f1" /><Relationship Type="http://schemas.openxmlformats.org/officeDocument/2006/relationships/slide" Target="/ppt/slides/slide7.xml" Id="R44a3961570ac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0da3ab11c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eb15922284d8a" /><Relationship Type="http://schemas.openxmlformats.org/officeDocument/2006/relationships/theme" Target="/ppt/slideMasters/theme/theme1.xml" Id="R3a2df22a93aa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eb15922284d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70a0ae812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cc0c0e555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db1574fac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706e13e043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0ac4b263c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f0fd40c05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ef99eb72c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ECORIDE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9 699 477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1 017 839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3 243 499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10 591 344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ECORIDE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 Becolager AS, Torpebaugen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62 89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info@ecoride.no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995 454 475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ECORIDE AS</a:t>
            </a:r>
          </a:p>
        </p:txBody>
      </p:sp>
    </p:spTree>
  </p:cSld>
  <p:clrMapOvr>
    <a:masterClrMapping xmlns:a="http://schemas.openxmlformats.org/drawingml/2006/main"/>
  </p:clrMapOvr>
</p:sld>
</file>