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f8fd69d2474c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e186d32bc44a8"/>
  </p:sldMasterIdLst>
  <p:sldIdLst>
    <p:sldId xmlns:r="http://schemas.openxmlformats.org/officeDocument/2006/relationships" id="256" r:id="R2a3c09cec5dd4749"/>
    <p:sldId xmlns:r="http://schemas.openxmlformats.org/officeDocument/2006/relationships" id="257" r:id="Rc9a9c746c4c84df0"/>
    <p:sldId xmlns:r="http://schemas.openxmlformats.org/officeDocument/2006/relationships" id="258" r:id="Rdd3e83b6aa624ba8"/>
    <p:sldId xmlns:r="http://schemas.openxmlformats.org/officeDocument/2006/relationships" id="259" r:id="R03ab99b5a7a54c5b"/>
    <p:sldId xmlns:r="http://schemas.openxmlformats.org/officeDocument/2006/relationships" id="260" r:id="R159f96e48b034131"/>
    <p:sldId xmlns:r="http://schemas.openxmlformats.org/officeDocument/2006/relationships" id="261" r:id="R976106cf0b174a1a"/>
    <p:sldId xmlns:r="http://schemas.openxmlformats.org/officeDocument/2006/relationships" id="262" r:id="R692db89e532b4c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e186d32bc44a8" /><Relationship Type="http://schemas.openxmlformats.org/officeDocument/2006/relationships/slide" Target="/ppt/slides/slide1.xml" Id="R2a3c09cec5dd4749" /><Relationship Type="http://schemas.openxmlformats.org/officeDocument/2006/relationships/slide" Target="/ppt/slides/slide2.xml" Id="Rc9a9c746c4c84df0" /><Relationship Type="http://schemas.openxmlformats.org/officeDocument/2006/relationships/slide" Target="/ppt/slides/slide3.xml" Id="Rdd3e83b6aa624ba8" /><Relationship Type="http://schemas.openxmlformats.org/officeDocument/2006/relationships/slide" Target="/ppt/slides/slide4.xml" Id="R03ab99b5a7a54c5b" /><Relationship Type="http://schemas.openxmlformats.org/officeDocument/2006/relationships/slide" Target="/ppt/slides/slide5.xml" Id="R159f96e48b034131" /><Relationship Type="http://schemas.openxmlformats.org/officeDocument/2006/relationships/slide" Target="/ppt/slides/slide6.xml" Id="R976106cf0b174a1a" /><Relationship Type="http://schemas.openxmlformats.org/officeDocument/2006/relationships/slide" Target="/ppt/slides/slide7.xml" Id="R692db89e532b4c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9643d0a79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e75b327704ec3" /><Relationship Type="http://schemas.openxmlformats.org/officeDocument/2006/relationships/theme" Target="/ppt/slideMasters/theme/theme1.xml" Id="R3b4df43500e5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3e75b327704e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c478e160e4a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7bc9167545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fccc5d3fa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252923a2c4a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63f1671b641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a00e5a32d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2e5d84a52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SIW HEGE GULLIKSTAD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SIW HEGE GULLIKSTAD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GULLIKSTAD SIW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995 453 576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SIW HEGE GULLIKSTAD AS</a:t>
            </a:r>
          </a:p>
        </p:txBody>
      </p:sp>
    </p:spTree>
  </p:cSld>
  <p:clrMapOvr>
    <a:masterClrMapping xmlns:a="http://schemas.openxmlformats.org/drawingml/2006/main"/>
  </p:clrMapOvr>
</p:sld>
</file>