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9f819935ac45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9a7ef1aa9445c0"/>
  </p:sldMasterIdLst>
  <p:sldIdLst>
    <p:sldId xmlns:r="http://schemas.openxmlformats.org/officeDocument/2006/relationships" id="256" r:id="Rec14e692c06b4656"/>
    <p:sldId xmlns:r="http://schemas.openxmlformats.org/officeDocument/2006/relationships" id="257" r:id="Rf15684f8fd294e23"/>
    <p:sldId xmlns:r="http://schemas.openxmlformats.org/officeDocument/2006/relationships" id="258" r:id="R8943642f021f485a"/>
    <p:sldId xmlns:r="http://schemas.openxmlformats.org/officeDocument/2006/relationships" id="259" r:id="Rb8d4bbd0def542b9"/>
    <p:sldId xmlns:r="http://schemas.openxmlformats.org/officeDocument/2006/relationships" id="260" r:id="R92580ef0d09241f5"/>
    <p:sldId xmlns:r="http://schemas.openxmlformats.org/officeDocument/2006/relationships" id="261" r:id="R6f465343acaa4712"/>
    <p:sldId xmlns:r="http://schemas.openxmlformats.org/officeDocument/2006/relationships" id="262" r:id="Rec9fc670c61449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9a7ef1aa9445c0" /><Relationship Type="http://schemas.openxmlformats.org/officeDocument/2006/relationships/slide" Target="/ppt/slides/slide1.xml" Id="Rec14e692c06b4656" /><Relationship Type="http://schemas.openxmlformats.org/officeDocument/2006/relationships/slide" Target="/ppt/slides/slide2.xml" Id="Rf15684f8fd294e23" /><Relationship Type="http://schemas.openxmlformats.org/officeDocument/2006/relationships/slide" Target="/ppt/slides/slide3.xml" Id="R8943642f021f485a" /><Relationship Type="http://schemas.openxmlformats.org/officeDocument/2006/relationships/slide" Target="/ppt/slides/slide4.xml" Id="Rb8d4bbd0def542b9" /><Relationship Type="http://schemas.openxmlformats.org/officeDocument/2006/relationships/slide" Target="/ppt/slides/slide5.xml" Id="R92580ef0d09241f5" /><Relationship Type="http://schemas.openxmlformats.org/officeDocument/2006/relationships/slide" Target="/ppt/slides/slide6.xml" Id="R6f465343acaa4712" /><Relationship Type="http://schemas.openxmlformats.org/officeDocument/2006/relationships/slide" Target="/ppt/slides/slide7.xml" Id="Rec9fc670c61449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e85548e78c4e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b3a73de4a4015" /><Relationship Type="http://schemas.openxmlformats.org/officeDocument/2006/relationships/theme" Target="/ppt/slideMasters/theme/theme1.xml" Id="R4d5dcc575c5d43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fb3a73de4a40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ad3288b8e45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dde7fde4843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f128536484d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da89ad5a546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d13b219244d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86e1fb98949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d760741d743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EMINENTIA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EMINENTIA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EMINENTIA 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EMINENTIA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EMINENTIA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EMINENTIA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15 756 907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1 766 989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1 550 353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3 569 410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7 103 671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EMINENTIA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KOCH-HAGEN JOHAN WILHELM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TOLFSBY ROLF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EMINENTIA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Grundingen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83 38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rolf@eminentia.no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995 453 355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EMINENTIA REGNSKAP AS</a:t>
            </a:r>
          </a:p>
        </p:txBody>
      </p:sp>
    </p:spTree>
  </p:cSld>
  <p:clrMapOvr>
    <a:masterClrMapping xmlns:a="http://schemas.openxmlformats.org/drawingml/2006/main"/>
  </p:clrMapOvr>
</p:sld>
</file>