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c5e3c0190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e4e8f46d04f38"/>
  </p:sldMasterIdLst>
  <p:sldIdLst>
    <p:sldId xmlns:r="http://schemas.openxmlformats.org/officeDocument/2006/relationships" id="256" r:id="Rf9dd21c72f244b3c"/>
    <p:sldId xmlns:r="http://schemas.openxmlformats.org/officeDocument/2006/relationships" id="257" r:id="R230b217bdee84daf"/>
    <p:sldId xmlns:r="http://schemas.openxmlformats.org/officeDocument/2006/relationships" id="258" r:id="Rfd5909ed1d7840af"/>
    <p:sldId xmlns:r="http://schemas.openxmlformats.org/officeDocument/2006/relationships" id="259" r:id="Rc01ae5503b3b4d5d"/>
    <p:sldId xmlns:r="http://schemas.openxmlformats.org/officeDocument/2006/relationships" id="260" r:id="R171dd6f104b8459c"/>
    <p:sldId xmlns:r="http://schemas.openxmlformats.org/officeDocument/2006/relationships" id="261" r:id="R379e168b528f4359"/>
    <p:sldId xmlns:r="http://schemas.openxmlformats.org/officeDocument/2006/relationships" id="262" r:id="R42969856fe87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e4e8f46d04f38" /><Relationship Type="http://schemas.openxmlformats.org/officeDocument/2006/relationships/slide" Target="/ppt/slides/slide1.xml" Id="Rf9dd21c72f244b3c" /><Relationship Type="http://schemas.openxmlformats.org/officeDocument/2006/relationships/slide" Target="/ppt/slides/slide2.xml" Id="R230b217bdee84daf" /><Relationship Type="http://schemas.openxmlformats.org/officeDocument/2006/relationships/slide" Target="/ppt/slides/slide3.xml" Id="Rfd5909ed1d7840af" /><Relationship Type="http://schemas.openxmlformats.org/officeDocument/2006/relationships/slide" Target="/ppt/slides/slide4.xml" Id="Rc01ae5503b3b4d5d" /><Relationship Type="http://schemas.openxmlformats.org/officeDocument/2006/relationships/slide" Target="/ppt/slides/slide5.xml" Id="R171dd6f104b8459c" /><Relationship Type="http://schemas.openxmlformats.org/officeDocument/2006/relationships/slide" Target="/ppt/slides/slide6.xml" Id="R379e168b528f4359" /><Relationship Type="http://schemas.openxmlformats.org/officeDocument/2006/relationships/slide" Target="/ppt/slides/slide7.xml" Id="R42969856fe87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b0aaff6a7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6f23357649bd" /><Relationship Type="http://schemas.openxmlformats.org/officeDocument/2006/relationships/theme" Target="/ppt/slideMasters/theme/theme1.xml" Id="R541a1b016a86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06f233576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0ccd399f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6eecc1ae2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ab561648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5fca4d66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d4d91549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31414cb7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372816bf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UNO-X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UNO-X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7 820 471 000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1 600 452 000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UNO-X MOBILITY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UNO-X NORGE AS</a:t>
            </a:r>
          </a:p>
        </p:txBody>
      </p:sp>
    </p:spTree>
  </p:cSld>
  <p:clrMapOvr>
    <a:masterClrMapping xmlns:a="http://schemas.openxmlformats.org/drawingml/2006/main"/>
  </p:clrMapOvr>
</p:sld>
</file>