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d2c513bd734c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e1346d04f14a21"/>
  </p:sldMasterIdLst>
  <p:sldIdLst>
    <p:sldId xmlns:r="http://schemas.openxmlformats.org/officeDocument/2006/relationships" id="256" r:id="Rfbe67850859f464c"/>
    <p:sldId xmlns:r="http://schemas.openxmlformats.org/officeDocument/2006/relationships" id="257" r:id="Rac70fc457a684acf"/>
    <p:sldId xmlns:r="http://schemas.openxmlformats.org/officeDocument/2006/relationships" id="258" r:id="R2a54d21c124342fa"/>
    <p:sldId xmlns:r="http://schemas.openxmlformats.org/officeDocument/2006/relationships" id="259" r:id="Ra6fa62fd543d40ef"/>
    <p:sldId xmlns:r="http://schemas.openxmlformats.org/officeDocument/2006/relationships" id="260" r:id="R58b0afe1deeb4b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e1346d04f14a21" /><Relationship Type="http://schemas.openxmlformats.org/officeDocument/2006/relationships/slide" Target="/ppt/slides/slide1.xml" Id="Rfbe67850859f464c" /><Relationship Type="http://schemas.openxmlformats.org/officeDocument/2006/relationships/slide" Target="/ppt/slides/slide2.xml" Id="Rac70fc457a684acf" /><Relationship Type="http://schemas.openxmlformats.org/officeDocument/2006/relationships/slide" Target="/ppt/slides/slide3.xml" Id="R2a54d21c124342fa" /><Relationship Type="http://schemas.openxmlformats.org/officeDocument/2006/relationships/slide" Target="/ppt/slides/slide4.xml" Id="Ra6fa62fd543d40ef" /><Relationship Type="http://schemas.openxmlformats.org/officeDocument/2006/relationships/slide" Target="/ppt/slides/slide5.xml" Id="R58b0afe1deeb4b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07f00daa2445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0020d743b41cb" /><Relationship Type="http://schemas.openxmlformats.org/officeDocument/2006/relationships/theme" Target="/ppt/slideMasters/theme/theme1.xml" Id="R603dca86a7f749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60020d743b41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db84f5cf349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d050b6f4d4b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9305c6cc042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33713b4ab44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db6115c8f45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PILEGRIM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PILEGRIM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PILEGRIM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PILEGRIM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PILEGRIM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PILEGRIM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995 452 332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PILEGRIM AS</a:t>
            </a:r>
          </a:p>
        </p:txBody>
      </p:sp>
    </p:spTree>
  </p:cSld>
  <p:clrMapOvr>
    <a:masterClrMapping xmlns:a="http://schemas.openxmlformats.org/drawingml/2006/main"/>
  </p:clrMapOvr>
</p:sld>
</file>