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0a7755c1f7c449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3b3f0047c4a4021"/>
  </p:sldMasterIdLst>
  <p:sldIdLst>
    <p:sldId xmlns:r="http://schemas.openxmlformats.org/officeDocument/2006/relationships" id="256" r:id="Rcd9424f077d7486b"/>
    <p:sldId xmlns:r="http://schemas.openxmlformats.org/officeDocument/2006/relationships" id="257" r:id="R5132a74aa31f4210"/>
    <p:sldId xmlns:r="http://schemas.openxmlformats.org/officeDocument/2006/relationships" id="258" r:id="Rf6e390622e9a45f3"/>
    <p:sldId xmlns:r="http://schemas.openxmlformats.org/officeDocument/2006/relationships" id="259" r:id="R61a39c8d91af4f3d"/>
    <p:sldId xmlns:r="http://schemas.openxmlformats.org/officeDocument/2006/relationships" id="260" r:id="Rc2198f2d5c78449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3b3f0047c4a4021" /><Relationship Type="http://schemas.openxmlformats.org/officeDocument/2006/relationships/slide" Target="/ppt/slides/slide1.xml" Id="Rcd9424f077d7486b" /><Relationship Type="http://schemas.openxmlformats.org/officeDocument/2006/relationships/slide" Target="/ppt/slides/slide2.xml" Id="R5132a74aa31f4210" /><Relationship Type="http://schemas.openxmlformats.org/officeDocument/2006/relationships/slide" Target="/ppt/slides/slide3.xml" Id="Rf6e390622e9a45f3" /><Relationship Type="http://schemas.openxmlformats.org/officeDocument/2006/relationships/slide" Target="/ppt/slides/slide4.xml" Id="R61a39c8d91af4f3d" /><Relationship Type="http://schemas.openxmlformats.org/officeDocument/2006/relationships/slide" Target="/ppt/slides/slide5.xml" Id="Rc2198f2d5c78449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d0854b94ff1426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74491c25e14166" /><Relationship Type="http://schemas.openxmlformats.org/officeDocument/2006/relationships/theme" Target="/ppt/slideMasters/theme/theme1.xml" Id="Rf81f43b9712b4fd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c74491c25e1416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3ebde7b0d247b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26f2c114374bb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1d3b0abac1422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5da5c6403244c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b75594ecd54f7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HMS HUSET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HMS HUSET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HMS HUSET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HMS HUSET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HMS HUSET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HMS HUSET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995 446 839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HMS HUSET AS</a:t>
            </a:r>
          </a:p>
        </p:txBody>
      </p:sp>
    </p:spTree>
  </p:cSld>
  <p:clrMapOvr>
    <a:masterClrMapping xmlns:a="http://schemas.openxmlformats.org/drawingml/2006/main"/>
  </p:clrMapOvr>
</p:sld>
</file>