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7eb25ceae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80e7925f3b4ea7"/>
  </p:sldMasterIdLst>
  <p:sldIdLst>
    <p:sldId xmlns:r="http://schemas.openxmlformats.org/officeDocument/2006/relationships" id="256" r:id="R573927c682e84fec"/>
    <p:sldId xmlns:r="http://schemas.openxmlformats.org/officeDocument/2006/relationships" id="257" r:id="Rac450112f5604323"/>
    <p:sldId xmlns:r="http://schemas.openxmlformats.org/officeDocument/2006/relationships" id="258" r:id="R98550ddb0c4c4a6c"/>
    <p:sldId xmlns:r="http://schemas.openxmlformats.org/officeDocument/2006/relationships" id="259" r:id="Re05482f8908b4e88"/>
    <p:sldId xmlns:r="http://schemas.openxmlformats.org/officeDocument/2006/relationships" id="260" r:id="R21e7a140b23d4b9e"/>
    <p:sldId xmlns:r="http://schemas.openxmlformats.org/officeDocument/2006/relationships" id="261" r:id="Rc79f46b102364111"/>
    <p:sldId xmlns:r="http://schemas.openxmlformats.org/officeDocument/2006/relationships" id="262" r:id="Rd1f1f9b407524f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80e7925f3b4ea7" /><Relationship Type="http://schemas.openxmlformats.org/officeDocument/2006/relationships/slide" Target="/ppt/slides/slide1.xml" Id="R573927c682e84fec" /><Relationship Type="http://schemas.openxmlformats.org/officeDocument/2006/relationships/slide" Target="/ppt/slides/slide2.xml" Id="Rac450112f5604323" /><Relationship Type="http://schemas.openxmlformats.org/officeDocument/2006/relationships/slide" Target="/ppt/slides/slide3.xml" Id="R98550ddb0c4c4a6c" /><Relationship Type="http://schemas.openxmlformats.org/officeDocument/2006/relationships/slide" Target="/ppt/slides/slide4.xml" Id="Re05482f8908b4e88" /><Relationship Type="http://schemas.openxmlformats.org/officeDocument/2006/relationships/slide" Target="/ppt/slides/slide5.xml" Id="R21e7a140b23d4b9e" /><Relationship Type="http://schemas.openxmlformats.org/officeDocument/2006/relationships/slide" Target="/ppt/slides/slide6.xml" Id="Rc79f46b102364111" /><Relationship Type="http://schemas.openxmlformats.org/officeDocument/2006/relationships/slide" Target="/ppt/slides/slide7.xml" Id="Rd1f1f9b407524f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3f6215ca5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39e137fd4410f" /><Relationship Type="http://schemas.openxmlformats.org/officeDocument/2006/relationships/theme" Target="/ppt/slideMasters/theme/theme1.xml" Id="R7eae85d263e1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639e137fd4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7dd6ec19f41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a3ccfdd9c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a4cbd3ff243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f1b904f1e43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43d5c2fa748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f43a614fc44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01927deb54a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STUBBEFRESER'N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STUBBEFRESER'N AS ble etablert [år] og holder til i Vestskogen.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BORGEN KNUT-IVAR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Grågåsveien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3142 Vestskogen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post@stubbbefresing.com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www.stubbefresing.com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995 441 535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STUBBEFRESER'N AS</a:t>
            </a:r>
          </a:p>
        </p:txBody>
      </p:sp>
    </p:spTree>
  </p:cSld>
  <p:clrMapOvr>
    <a:masterClrMapping xmlns:a="http://schemas.openxmlformats.org/drawingml/2006/main"/>
  </p:clrMapOvr>
</p:sld>
</file>