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8b44d22d65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ae361938048fb"/>
  </p:sldMasterIdLst>
  <p:sldIdLst>
    <p:sldId xmlns:r="http://schemas.openxmlformats.org/officeDocument/2006/relationships" id="256" r:id="R277511cc8ae049b9"/>
    <p:sldId xmlns:r="http://schemas.openxmlformats.org/officeDocument/2006/relationships" id="257" r:id="R34129a76723946d3"/>
    <p:sldId xmlns:r="http://schemas.openxmlformats.org/officeDocument/2006/relationships" id="258" r:id="R715d86effe7d41d3"/>
    <p:sldId xmlns:r="http://schemas.openxmlformats.org/officeDocument/2006/relationships" id="259" r:id="Rfb5a04693cad416e"/>
    <p:sldId xmlns:r="http://schemas.openxmlformats.org/officeDocument/2006/relationships" id="260" r:id="R55ed309aadb7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ae361938048fb" /><Relationship Type="http://schemas.openxmlformats.org/officeDocument/2006/relationships/slide" Target="/ppt/slides/slide1.xml" Id="R277511cc8ae049b9" /><Relationship Type="http://schemas.openxmlformats.org/officeDocument/2006/relationships/slide" Target="/ppt/slides/slide2.xml" Id="R34129a76723946d3" /><Relationship Type="http://schemas.openxmlformats.org/officeDocument/2006/relationships/slide" Target="/ppt/slides/slide3.xml" Id="R715d86effe7d41d3" /><Relationship Type="http://schemas.openxmlformats.org/officeDocument/2006/relationships/slide" Target="/ppt/slides/slide4.xml" Id="Rfb5a04693cad416e" /><Relationship Type="http://schemas.openxmlformats.org/officeDocument/2006/relationships/slide" Target="/ppt/slides/slide5.xml" Id="R55ed309aadb7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735a23036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6b6e2a8f34468" /><Relationship Type="http://schemas.openxmlformats.org/officeDocument/2006/relationships/theme" Target="/ppt/slideMasters/theme/theme1.xml" Id="R52be0210489a44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6b6e2a8f3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cde9ba4b3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3c7efbe63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4657d7f9a44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bc93060bb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92d46d1d1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TWENTYFOURSEVEN 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TWENTYFOURSEVEN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TWENTYFOURSEVEN SHOP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TWENTYFOURSEVEN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TWENTYFOURSEVEN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TWENTYFOURSEVEN 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995 441 330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TWENTYFOURSEVEN SHOP AS</a:t>
            </a:r>
          </a:p>
        </p:txBody>
      </p:sp>
    </p:spTree>
  </p:cSld>
  <p:clrMapOvr>
    <a:masterClrMapping xmlns:a="http://schemas.openxmlformats.org/drawingml/2006/main"/>
  </p:clrMapOvr>
</p:sld>
</file>