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50837398bb44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d97df95d24421f"/>
  </p:sldMasterIdLst>
  <p:sldIdLst>
    <p:sldId xmlns:r="http://schemas.openxmlformats.org/officeDocument/2006/relationships" id="256" r:id="Rdd230ae648fc459d"/>
    <p:sldId xmlns:r="http://schemas.openxmlformats.org/officeDocument/2006/relationships" id="257" r:id="R54bc2f6445734911"/>
    <p:sldId xmlns:r="http://schemas.openxmlformats.org/officeDocument/2006/relationships" id="258" r:id="R86cd1d5a096146fd"/>
    <p:sldId xmlns:r="http://schemas.openxmlformats.org/officeDocument/2006/relationships" id="259" r:id="R3b48d5634abf4277"/>
    <p:sldId xmlns:r="http://schemas.openxmlformats.org/officeDocument/2006/relationships" id="260" r:id="Rc8f410b213d14791"/>
    <p:sldId xmlns:r="http://schemas.openxmlformats.org/officeDocument/2006/relationships" id="261" r:id="R42c7dca2215746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d97df95d24421f" /><Relationship Type="http://schemas.openxmlformats.org/officeDocument/2006/relationships/slide" Target="/ppt/slides/slide1.xml" Id="Rdd230ae648fc459d" /><Relationship Type="http://schemas.openxmlformats.org/officeDocument/2006/relationships/slide" Target="/ppt/slides/slide2.xml" Id="R54bc2f6445734911" /><Relationship Type="http://schemas.openxmlformats.org/officeDocument/2006/relationships/slide" Target="/ppt/slides/slide3.xml" Id="R86cd1d5a096146fd" /><Relationship Type="http://schemas.openxmlformats.org/officeDocument/2006/relationships/slide" Target="/ppt/slides/slide4.xml" Id="R3b48d5634abf4277" /><Relationship Type="http://schemas.openxmlformats.org/officeDocument/2006/relationships/slide" Target="/ppt/slides/slide5.xml" Id="Rc8f410b213d14791" /><Relationship Type="http://schemas.openxmlformats.org/officeDocument/2006/relationships/slide" Target="/ppt/slides/slide6.xml" Id="R42c7dca2215746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b7eabb90742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4ccd1200a4269" /><Relationship Type="http://schemas.openxmlformats.org/officeDocument/2006/relationships/theme" Target="/ppt/slideMasters/theme/theme1.xml" Id="R5aebb7fc97b14f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c4ccd1200a42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a94bdf46545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b3be689b644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ca68e13d347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e5c38a12c47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67d25864c4c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3d87cb9c147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MAUD EIENDOMSINVEST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MAUD EIENDOMSINVEST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BANK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Pareto Bank ASA, 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995 440 121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