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40d5bb3d3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e05be4d474176"/>
  </p:sldMasterIdLst>
  <p:sldIdLst>
    <p:sldId xmlns:r="http://schemas.openxmlformats.org/officeDocument/2006/relationships" id="256" r:id="R0b48cbff569149cf"/>
    <p:sldId xmlns:r="http://schemas.openxmlformats.org/officeDocument/2006/relationships" id="257" r:id="R605a7ca72ae44e4b"/>
    <p:sldId xmlns:r="http://schemas.openxmlformats.org/officeDocument/2006/relationships" id="258" r:id="R051a55bdd17b481d"/>
    <p:sldId xmlns:r="http://schemas.openxmlformats.org/officeDocument/2006/relationships" id="259" r:id="Rc602863ee05d4e86"/>
    <p:sldId xmlns:r="http://schemas.openxmlformats.org/officeDocument/2006/relationships" id="260" r:id="R734c3460b46742e4"/>
    <p:sldId xmlns:r="http://schemas.openxmlformats.org/officeDocument/2006/relationships" id="261" r:id="R3456770eee814765"/>
    <p:sldId xmlns:r="http://schemas.openxmlformats.org/officeDocument/2006/relationships" id="262" r:id="R8f5f0c154e48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e05be4d474176" /><Relationship Type="http://schemas.openxmlformats.org/officeDocument/2006/relationships/slide" Target="/ppt/slides/slide1.xml" Id="R0b48cbff569149cf" /><Relationship Type="http://schemas.openxmlformats.org/officeDocument/2006/relationships/slide" Target="/ppt/slides/slide2.xml" Id="R605a7ca72ae44e4b" /><Relationship Type="http://schemas.openxmlformats.org/officeDocument/2006/relationships/slide" Target="/ppt/slides/slide3.xml" Id="R051a55bdd17b481d" /><Relationship Type="http://schemas.openxmlformats.org/officeDocument/2006/relationships/slide" Target="/ppt/slides/slide4.xml" Id="Rc602863ee05d4e86" /><Relationship Type="http://schemas.openxmlformats.org/officeDocument/2006/relationships/slide" Target="/ppt/slides/slide5.xml" Id="R734c3460b46742e4" /><Relationship Type="http://schemas.openxmlformats.org/officeDocument/2006/relationships/slide" Target="/ppt/slides/slide6.xml" Id="R3456770eee814765" /><Relationship Type="http://schemas.openxmlformats.org/officeDocument/2006/relationships/slide" Target="/ppt/slides/slide7.xml" Id="R8f5f0c154e48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3517d8c29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58a8f4a074d31" /><Relationship Type="http://schemas.openxmlformats.org/officeDocument/2006/relationships/theme" Target="/ppt/slideMasters/theme/theme1.xml" Id="Rf234b84bdc2e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258a8f4a07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57b931c71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9fd9f7879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badc9a01f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e49ec60a3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4587dadfc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a1b5938c4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e9edd1c6f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VECTOR TAKST OG BYGGTEKNIKK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VECTOR TAKST OG BYGGTEKNIKK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199 688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Brattbakken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post@vectortakst.no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VECTOR TAKST OG BYGGTEKNIKK AS</a:t>
            </a:r>
          </a:p>
        </p:txBody>
      </p:sp>
    </p:spTree>
  </p:cSld>
  <p:clrMapOvr>
    <a:masterClrMapping xmlns:a="http://schemas.openxmlformats.org/drawingml/2006/main"/>
  </p:clrMapOvr>
</p:sld>
</file>