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970e95c5af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2ed7f117f4194"/>
  </p:sldMasterIdLst>
  <p:sldIdLst>
    <p:sldId xmlns:r="http://schemas.openxmlformats.org/officeDocument/2006/relationships" id="256" r:id="R2cd94f4bf7754c8d"/>
    <p:sldId xmlns:r="http://schemas.openxmlformats.org/officeDocument/2006/relationships" id="257" r:id="R0664e3a3131d425b"/>
    <p:sldId xmlns:r="http://schemas.openxmlformats.org/officeDocument/2006/relationships" id="258" r:id="R9e93da3ebc7944c1"/>
    <p:sldId xmlns:r="http://schemas.openxmlformats.org/officeDocument/2006/relationships" id="259" r:id="Rb0f981ea1c65416d"/>
    <p:sldId xmlns:r="http://schemas.openxmlformats.org/officeDocument/2006/relationships" id="260" r:id="R641a5cb1f79d4eaa"/>
    <p:sldId xmlns:r="http://schemas.openxmlformats.org/officeDocument/2006/relationships" id="261" r:id="Rb2f4af89715143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2ed7f117f4194" /><Relationship Type="http://schemas.openxmlformats.org/officeDocument/2006/relationships/slide" Target="/ppt/slides/slide1.xml" Id="R2cd94f4bf7754c8d" /><Relationship Type="http://schemas.openxmlformats.org/officeDocument/2006/relationships/slide" Target="/ppt/slides/slide2.xml" Id="R0664e3a3131d425b" /><Relationship Type="http://schemas.openxmlformats.org/officeDocument/2006/relationships/slide" Target="/ppt/slides/slide3.xml" Id="R9e93da3ebc7944c1" /><Relationship Type="http://schemas.openxmlformats.org/officeDocument/2006/relationships/slide" Target="/ppt/slides/slide4.xml" Id="Rb0f981ea1c65416d" /><Relationship Type="http://schemas.openxmlformats.org/officeDocument/2006/relationships/slide" Target="/ppt/slides/slide5.xml" Id="R641a5cb1f79d4eaa" /><Relationship Type="http://schemas.openxmlformats.org/officeDocument/2006/relationships/slide" Target="/ppt/slides/slide6.xml" Id="Rb2f4af89715143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8354cb196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f47ca4ae44610" /><Relationship Type="http://schemas.openxmlformats.org/officeDocument/2006/relationships/theme" Target="/ppt/slideMasters/theme/theme1.xml" Id="Rf99d5d0c975049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f47ca4ae4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609cb79e642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66cbb2c90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72b61c88244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26a38880f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a246d46ac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c12f02771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HAGEANLEGG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HAGEANLEGG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HELLVIK HUS REGION ØST AS  –  68,3 %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KÅL AS  –  31,7 %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41 80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post@byggoghageanlegg.no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www.byggoghageanlegg.no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995 430 126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HAGEANLEGG AS</a:t>
            </a:r>
          </a:p>
        </p:txBody>
      </p:sp>
    </p:spTree>
  </p:cSld>
  <p:clrMapOvr>
    <a:masterClrMapping xmlns:a="http://schemas.openxmlformats.org/drawingml/2006/main"/>
  </p:clrMapOvr>
</p:sld>
</file>