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0ad42915a4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66490a88d485b"/>
  </p:sldMasterIdLst>
  <p:sldIdLst>
    <p:sldId xmlns:r="http://schemas.openxmlformats.org/officeDocument/2006/relationships" id="256" r:id="Rafee4e9a09f441b3"/>
    <p:sldId xmlns:r="http://schemas.openxmlformats.org/officeDocument/2006/relationships" id="257" r:id="Rb7157937f00445a7"/>
    <p:sldId xmlns:r="http://schemas.openxmlformats.org/officeDocument/2006/relationships" id="258" r:id="R942384fc7fd54762"/>
    <p:sldId xmlns:r="http://schemas.openxmlformats.org/officeDocument/2006/relationships" id="259" r:id="R2db48aeebc0e47c3"/>
    <p:sldId xmlns:r="http://schemas.openxmlformats.org/officeDocument/2006/relationships" id="260" r:id="R3dd5eba764324da8"/>
    <p:sldId xmlns:r="http://schemas.openxmlformats.org/officeDocument/2006/relationships" id="261" r:id="R338125e5118d401f"/>
    <p:sldId xmlns:r="http://schemas.openxmlformats.org/officeDocument/2006/relationships" id="262" r:id="Rfaaa09e49c584d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66490a88d485b" /><Relationship Type="http://schemas.openxmlformats.org/officeDocument/2006/relationships/slide" Target="/ppt/slides/slide1.xml" Id="Rafee4e9a09f441b3" /><Relationship Type="http://schemas.openxmlformats.org/officeDocument/2006/relationships/slide" Target="/ppt/slides/slide2.xml" Id="Rb7157937f00445a7" /><Relationship Type="http://schemas.openxmlformats.org/officeDocument/2006/relationships/slide" Target="/ppt/slides/slide3.xml" Id="R942384fc7fd54762" /><Relationship Type="http://schemas.openxmlformats.org/officeDocument/2006/relationships/slide" Target="/ppt/slides/slide4.xml" Id="R2db48aeebc0e47c3" /><Relationship Type="http://schemas.openxmlformats.org/officeDocument/2006/relationships/slide" Target="/ppt/slides/slide5.xml" Id="R3dd5eba764324da8" /><Relationship Type="http://schemas.openxmlformats.org/officeDocument/2006/relationships/slide" Target="/ppt/slides/slide6.xml" Id="R338125e5118d401f" /><Relationship Type="http://schemas.openxmlformats.org/officeDocument/2006/relationships/slide" Target="/ppt/slides/slide7.xml" Id="Rfaaa09e49c584d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f8783392449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1a53cdfcc45a7" /><Relationship Type="http://schemas.openxmlformats.org/officeDocument/2006/relationships/theme" Target="/ppt/slideMasters/theme/theme1.xml" Id="R3803e1cd13ad44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1a53cdfcc45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a668482a241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5315344e842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415491df447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059b3675c4b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c7c6cf4604c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5ed420e324d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ad471933346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UTVIKLING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−108 417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−781 270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 MANAGEMENT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TGM GROUP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8803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995 424 924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UTVIKLING AS</a:t>
            </a:r>
          </a:p>
        </p:txBody>
      </p:sp>
    </p:spTree>
  </p:cSld>
  <p:clrMapOvr>
    <a:masterClrMapping xmlns:a="http://schemas.openxmlformats.org/drawingml/2006/main"/>
  </p:clrMapOvr>
</p:sld>
</file>