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9c396d5323b4a9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0c4095230014711"/>
  </p:sldMasterIdLst>
  <p:sldIdLst>
    <p:sldId xmlns:r="http://schemas.openxmlformats.org/officeDocument/2006/relationships" id="256" r:id="Rfe33ba901d224432"/>
    <p:sldId xmlns:r="http://schemas.openxmlformats.org/officeDocument/2006/relationships" id="257" r:id="Raa73ac48f84a4708"/>
    <p:sldId xmlns:r="http://schemas.openxmlformats.org/officeDocument/2006/relationships" id="258" r:id="R91a0d1fbcf1e49a0"/>
    <p:sldId xmlns:r="http://schemas.openxmlformats.org/officeDocument/2006/relationships" id="259" r:id="R5246db6e71f24199"/>
    <p:sldId xmlns:r="http://schemas.openxmlformats.org/officeDocument/2006/relationships" id="260" r:id="R0582784b3b85449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0c4095230014711" /><Relationship Type="http://schemas.openxmlformats.org/officeDocument/2006/relationships/slide" Target="/ppt/slides/slide1.xml" Id="Rfe33ba901d224432" /><Relationship Type="http://schemas.openxmlformats.org/officeDocument/2006/relationships/slide" Target="/ppt/slides/slide2.xml" Id="Raa73ac48f84a4708" /><Relationship Type="http://schemas.openxmlformats.org/officeDocument/2006/relationships/slide" Target="/ppt/slides/slide3.xml" Id="R91a0d1fbcf1e49a0" /><Relationship Type="http://schemas.openxmlformats.org/officeDocument/2006/relationships/slide" Target="/ppt/slides/slide4.xml" Id="R5246db6e71f24199" /><Relationship Type="http://schemas.openxmlformats.org/officeDocument/2006/relationships/slide" Target="/ppt/slides/slide5.xml" Id="R0582784b3b85449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80dcc1fd89f43f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af9d09b572436d" /><Relationship Type="http://schemas.openxmlformats.org/officeDocument/2006/relationships/theme" Target="/ppt/slideMasters/theme/theme1.xml" Id="R1cdec3e961fe4ba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caf9d09b572436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330a13e1224bf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316c561a784de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e59f7f1d2b44c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a6769852eb432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e88e4546174b5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BRØDRE AR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 AR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BRØDRE AR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 AR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 AR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 AR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995 408 090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 AR AS</a:t>
            </a:r>
          </a:p>
        </p:txBody>
      </p:sp>
    </p:spTree>
  </p:cSld>
  <p:clrMapOvr>
    <a:masterClrMapping xmlns:a="http://schemas.openxmlformats.org/drawingml/2006/main"/>
  </p:clrMapOvr>
</p:sld>
</file>