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66cbdc7d34e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79c5426d540c3"/>
  </p:sldMasterIdLst>
  <p:sldIdLst>
    <p:sldId xmlns:r="http://schemas.openxmlformats.org/officeDocument/2006/relationships" id="256" r:id="R3eb8e6569ac84ac5"/>
    <p:sldId xmlns:r="http://schemas.openxmlformats.org/officeDocument/2006/relationships" id="257" r:id="Rb5d4b15aaddd48cb"/>
    <p:sldId xmlns:r="http://schemas.openxmlformats.org/officeDocument/2006/relationships" id="258" r:id="Re1a729e9f1304c05"/>
    <p:sldId xmlns:r="http://schemas.openxmlformats.org/officeDocument/2006/relationships" id="259" r:id="R48a9380f38394d02"/>
    <p:sldId xmlns:r="http://schemas.openxmlformats.org/officeDocument/2006/relationships" id="260" r:id="R8f40697a9c294b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79c5426d540c3" /><Relationship Type="http://schemas.openxmlformats.org/officeDocument/2006/relationships/slide" Target="/ppt/slides/slide1.xml" Id="R3eb8e6569ac84ac5" /><Relationship Type="http://schemas.openxmlformats.org/officeDocument/2006/relationships/slide" Target="/ppt/slides/slide2.xml" Id="Rb5d4b15aaddd48cb" /><Relationship Type="http://schemas.openxmlformats.org/officeDocument/2006/relationships/slide" Target="/ppt/slides/slide3.xml" Id="Re1a729e9f1304c05" /><Relationship Type="http://schemas.openxmlformats.org/officeDocument/2006/relationships/slide" Target="/ppt/slides/slide4.xml" Id="R48a9380f38394d02" /><Relationship Type="http://schemas.openxmlformats.org/officeDocument/2006/relationships/slide" Target="/ppt/slides/slide5.xml" Id="R8f40697a9c294b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b9278e499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62f4dca3d4927" /><Relationship Type="http://schemas.openxmlformats.org/officeDocument/2006/relationships/theme" Target="/ppt/slideMasters/theme/theme1.xml" Id="R411bbc0c086442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62f4dca3d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98f569a27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940c2bbdb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7761a6f68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deb57075f45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e8ce1f9f8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SOLHEIM 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HYTTER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995 408 023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HYTTER AS</a:t>
            </a:r>
          </a:p>
        </p:txBody>
      </p:sp>
    </p:spTree>
  </p:cSld>
  <p:clrMapOvr>
    <a:masterClrMapping xmlns:a="http://schemas.openxmlformats.org/drawingml/2006/main"/>
  </p:clrMapOvr>
</p:sld>
</file>