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bcbe8e7e1347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e27fe5e3c64278"/>
  </p:sldMasterIdLst>
  <p:sldIdLst>
    <p:sldId xmlns:r="http://schemas.openxmlformats.org/officeDocument/2006/relationships" id="256" r:id="Rf6c037c5e791442f"/>
    <p:sldId xmlns:r="http://schemas.openxmlformats.org/officeDocument/2006/relationships" id="257" r:id="Re57b564a27b249fa"/>
    <p:sldId xmlns:r="http://schemas.openxmlformats.org/officeDocument/2006/relationships" id="258" r:id="R1c702a77c5434995"/>
    <p:sldId xmlns:r="http://schemas.openxmlformats.org/officeDocument/2006/relationships" id="259" r:id="R507c472f14ed44cb"/>
    <p:sldId xmlns:r="http://schemas.openxmlformats.org/officeDocument/2006/relationships" id="260" r:id="R662950363a77405c"/>
    <p:sldId xmlns:r="http://schemas.openxmlformats.org/officeDocument/2006/relationships" id="261" r:id="R5acd09e530b541b2"/>
    <p:sldId xmlns:r="http://schemas.openxmlformats.org/officeDocument/2006/relationships" id="262" r:id="R55fd71e95e9b47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27fe5e3c64278" /><Relationship Type="http://schemas.openxmlformats.org/officeDocument/2006/relationships/slide" Target="/ppt/slides/slide1.xml" Id="Rf6c037c5e791442f" /><Relationship Type="http://schemas.openxmlformats.org/officeDocument/2006/relationships/slide" Target="/ppt/slides/slide2.xml" Id="Re57b564a27b249fa" /><Relationship Type="http://schemas.openxmlformats.org/officeDocument/2006/relationships/slide" Target="/ppt/slides/slide3.xml" Id="R1c702a77c5434995" /><Relationship Type="http://schemas.openxmlformats.org/officeDocument/2006/relationships/slide" Target="/ppt/slides/slide4.xml" Id="R507c472f14ed44cb" /><Relationship Type="http://schemas.openxmlformats.org/officeDocument/2006/relationships/slide" Target="/ppt/slides/slide5.xml" Id="R662950363a77405c" /><Relationship Type="http://schemas.openxmlformats.org/officeDocument/2006/relationships/slide" Target="/ppt/slides/slide6.xml" Id="R5acd09e530b541b2" /><Relationship Type="http://schemas.openxmlformats.org/officeDocument/2006/relationships/slide" Target="/ppt/slides/slide7.xml" Id="R55fd71e95e9b47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222e6262b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e606b121f4a51" /><Relationship Type="http://schemas.openxmlformats.org/officeDocument/2006/relationships/theme" Target="/ppt/slideMasters/theme/theme1.xml" Id="Rbe8f2f09de8948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9e606b121f4a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1dbcf28c8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7bd00320942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e576e2700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508618de74f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bd711749f43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b2eb3d1e64c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8b73ea3114d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MEDALEN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MEDALEN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MEDALEN MASKIN AS ble etablert [år] og holder til i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MEDALEN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MEDALEN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MEDALEN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−1 016 558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−9 224 796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4 566 090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MEDALEN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MEDALEN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MEDALEN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Haglebuseterveien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3359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post@medalenmaskin.no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995 407 795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MEDALEN MASKIN AS</a:t>
            </a:r>
          </a:p>
        </p:txBody>
      </p:sp>
    </p:spTree>
  </p:cSld>
  <p:clrMapOvr>
    <a:masterClrMapping xmlns:a="http://schemas.openxmlformats.org/drawingml/2006/main"/>
  </p:clrMapOvr>
</p:sld>
</file>