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faec6249c9d4e0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a667a42e8bc4ac3"/>
  </p:sldMasterIdLst>
  <p:sldIdLst>
    <p:sldId xmlns:r="http://schemas.openxmlformats.org/officeDocument/2006/relationships" id="256" r:id="Reea0cc2e40a5450e"/>
    <p:sldId xmlns:r="http://schemas.openxmlformats.org/officeDocument/2006/relationships" id="257" r:id="R97c989d4a8ff4058"/>
    <p:sldId xmlns:r="http://schemas.openxmlformats.org/officeDocument/2006/relationships" id="258" r:id="Rc0f775c3e1c24e15"/>
    <p:sldId xmlns:r="http://schemas.openxmlformats.org/officeDocument/2006/relationships" id="259" r:id="R315f39888a634de3"/>
    <p:sldId xmlns:r="http://schemas.openxmlformats.org/officeDocument/2006/relationships" id="260" r:id="Rb64ac3786cee4384"/>
    <p:sldId xmlns:r="http://schemas.openxmlformats.org/officeDocument/2006/relationships" id="261" r:id="R56126f2171f742f9"/>
    <p:sldId xmlns:r="http://schemas.openxmlformats.org/officeDocument/2006/relationships" id="262" r:id="Ree39daa768f446d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a667a42e8bc4ac3" /><Relationship Type="http://schemas.openxmlformats.org/officeDocument/2006/relationships/slide" Target="/ppt/slides/slide1.xml" Id="Reea0cc2e40a5450e" /><Relationship Type="http://schemas.openxmlformats.org/officeDocument/2006/relationships/slide" Target="/ppt/slides/slide2.xml" Id="R97c989d4a8ff4058" /><Relationship Type="http://schemas.openxmlformats.org/officeDocument/2006/relationships/slide" Target="/ppt/slides/slide3.xml" Id="Rc0f775c3e1c24e15" /><Relationship Type="http://schemas.openxmlformats.org/officeDocument/2006/relationships/slide" Target="/ppt/slides/slide4.xml" Id="R315f39888a634de3" /><Relationship Type="http://schemas.openxmlformats.org/officeDocument/2006/relationships/slide" Target="/ppt/slides/slide5.xml" Id="Rb64ac3786cee4384" /><Relationship Type="http://schemas.openxmlformats.org/officeDocument/2006/relationships/slide" Target="/ppt/slides/slide6.xml" Id="R56126f2171f742f9" /><Relationship Type="http://schemas.openxmlformats.org/officeDocument/2006/relationships/slide" Target="/ppt/slides/slide7.xml" Id="Ree39daa768f446d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bb1d7fde43d4d7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d94f0a737f44c9" /><Relationship Type="http://schemas.openxmlformats.org/officeDocument/2006/relationships/theme" Target="/ppt/slideMasters/theme/theme1.xml" Id="R9c3c3487f026440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1d94f0a737f44c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bb35e2173c444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0fde6794aa40a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54bd0397ac4d8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17cd254a7a4ef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b0df956cd24c1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a2afdc583b429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26eb97c40a4b3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ØRSNES VASSVERK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ØRSNES VASSVERK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ØRSNES VASSVERK AS ble etablert [år] og holder til i Kabelvåg.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ØRSNES VASSVERK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ØRSNES VASSVERK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ØRSNES VASSVERK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1 144 134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373 461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36 051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1 385 091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6 444 836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ØRSNES VASSVERK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Andre aksjonærer  –  79,6 %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DAHL ROY ARVID  –  1,2 %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GUDS MENIGHET ØRSNES  –  1,2 %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HOPEN FISK AS  –  1,2 %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KRISTIANSEN WICTOR M  –  1,2 %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STOKVIK BJØRN  –  1,2 %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ØRSNES VASSVERK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Ørsnesveien 23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8310 Kabelvåg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steinar@lofotoy.no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995 403 978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ØRSNES VASSVERK AS</a:t>
            </a:r>
          </a:p>
        </p:txBody>
      </p:sp>
    </p:spTree>
  </p:cSld>
  <p:clrMapOvr>
    <a:masterClrMapping xmlns:a="http://schemas.openxmlformats.org/drawingml/2006/main"/>
  </p:clrMapOvr>
</p:sld>
</file>