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128d60033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e50ffaeca7401a"/>
  </p:sldMasterIdLst>
  <p:sldIdLst>
    <p:sldId xmlns:r="http://schemas.openxmlformats.org/officeDocument/2006/relationships" id="256" r:id="Rf0737477af1c42bd"/>
    <p:sldId xmlns:r="http://schemas.openxmlformats.org/officeDocument/2006/relationships" id="257" r:id="Rd3f8ae08618d404c"/>
    <p:sldId xmlns:r="http://schemas.openxmlformats.org/officeDocument/2006/relationships" id="258" r:id="R6857e730702845a4"/>
    <p:sldId xmlns:r="http://schemas.openxmlformats.org/officeDocument/2006/relationships" id="259" r:id="R73a6cfe5fcc04853"/>
    <p:sldId xmlns:r="http://schemas.openxmlformats.org/officeDocument/2006/relationships" id="260" r:id="R9255d65372bd44c8"/>
    <p:sldId xmlns:r="http://schemas.openxmlformats.org/officeDocument/2006/relationships" id="261" r:id="R857895fcf0e44dc2"/>
    <p:sldId xmlns:r="http://schemas.openxmlformats.org/officeDocument/2006/relationships" id="262" r:id="R61b24fd5ec7c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50ffaeca7401a" /><Relationship Type="http://schemas.openxmlformats.org/officeDocument/2006/relationships/slide" Target="/ppt/slides/slide1.xml" Id="Rf0737477af1c42bd" /><Relationship Type="http://schemas.openxmlformats.org/officeDocument/2006/relationships/slide" Target="/ppt/slides/slide2.xml" Id="Rd3f8ae08618d404c" /><Relationship Type="http://schemas.openxmlformats.org/officeDocument/2006/relationships/slide" Target="/ppt/slides/slide3.xml" Id="R6857e730702845a4" /><Relationship Type="http://schemas.openxmlformats.org/officeDocument/2006/relationships/slide" Target="/ppt/slides/slide4.xml" Id="R73a6cfe5fcc04853" /><Relationship Type="http://schemas.openxmlformats.org/officeDocument/2006/relationships/slide" Target="/ppt/slides/slide5.xml" Id="R9255d65372bd44c8" /><Relationship Type="http://schemas.openxmlformats.org/officeDocument/2006/relationships/slide" Target="/ppt/slides/slide6.xml" Id="R857895fcf0e44dc2" /><Relationship Type="http://schemas.openxmlformats.org/officeDocument/2006/relationships/slide" Target="/ppt/slides/slide7.xml" Id="R61b24fd5ec7c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54686ac09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c141ef434473c" /><Relationship Type="http://schemas.openxmlformats.org/officeDocument/2006/relationships/theme" Target="/ppt/slideMasters/theme/theme1.xml" Id="Ra2a657be834d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c141ef434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f0983d69a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ea532e74b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7db2e1125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b8f1aa3c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80fc584c4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60e50d6784c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56f6ceb3040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HAUSTA KAPITALFORVALTNING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HAUSTA KAPITALFORVALTNING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44 453 751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27 842 113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21 158 247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41 438 746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COPA AS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KOBOLT INVEST AS  –  24,6 %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HOLDING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 –  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WIKRE INVEST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EIKSÅ INVEST AS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995 403 803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HAUSTA KAPITALFORVALTNING AS</a:t>
            </a:r>
          </a:p>
        </p:txBody>
      </p:sp>
    </p:spTree>
  </p:cSld>
  <p:clrMapOvr>
    <a:masterClrMapping xmlns:a="http://schemas.openxmlformats.org/drawingml/2006/main"/>
  </p:clrMapOvr>
</p:sld>
</file>