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466362ff95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87c6c703b4b8a"/>
  </p:sldMasterIdLst>
  <p:sldIdLst>
    <p:sldId xmlns:r="http://schemas.openxmlformats.org/officeDocument/2006/relationships" id="256" r:id="Rb85134c3182541db"/>
    <p:sldId xmlns:r="http://schemas.openxmlformats.org/officeDocument/2006/relationships" id="257" r:id="Rbc5170ff6e1444d0"/>
    <p:sldId xmlns:r="http://schemas.openxmlformats.org/officeDocument/2006/relationships" id="258" r:id="R10fd94573e7a43a7"/>
    <p:sldId xmlns:r="http://schemas.openxmlformats.org/officeDocument/2006/relationships" id="259" r:id="R355b2ce11ac74ba5"/>
    <p:sldId xmlns:r="http://schemas.openxmlformats.org/officeDocument/2006/relationships" id="260" r:id="R8d8715ec4cc04575"/>
    <p:sldId xmlns:r="http://schemas.openxmlformats.org/officeDocument/2006/relationships" id="261" r:id="R3568312524e94ed7"/>
    <p:sldId xmlns:r="http://schemas.openxmlformats.org/officeDocument/2006/relationships" id="262" r:id="R36b2abaca528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87c6c703b4b8a" /><Relationship Type="http://schemas.openxmlformats.org/officeDocument/2006/relationships/slide" Target="/ppt/slides/slide1.xml" Id="Rb85134c3182541db" /><Relationship Type="http://schemas.openxmlformats.org/officeDocument/2006/relationships/slide" Target="/ppt/slides/slide2.xml" Id="Rbc5170ff6e1444d0" /><Relationship Type="http://schemas.openxmlformats.org/officeDocument/2006/relationships/slide" Target="/ppt/slides/slide3.xml" Id="R10fd94573e7a43a7" /><Relationship Type="http://schemas.openxmlformats.org/officeDocument/2006/relationships/slide" Target="/ppt/slides/slide4.xml" Id="R355b2ce11ac74ba5" /><Relationship Type="http://schemas.openxmlformats.org/officeDocument/2006/relationships/slide" Target="/ppt/slides/slide5.xml" Id="R8d8715ec4cc04575" /><Relationship Type="http://schemas.openxmlformats.org/officeDocument/2006/relationships/slide" Target="/ppt/slides/slide6.xml" Id="R3568312524e94ed7" /><Relationship Type="http://schemas.openxmlformats.org/officeDocument/2006/relationships/slide" Target="/ppt/slides/slide7.xml" Id="R36b2abaca528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fcc7446ba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99645d9d441e1" /><Relationship Type="http://schemas.openxmlformats.org/officeDocument/2006/relationships/theme" Target="/ppt/slideMasters/theme/theme1.xml" Id="R8f08248862e1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99645d9d4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742b2d38a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d09cf182d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b638b399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aafe314cf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3c9615b14f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2ec8e8ec2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af8d04cd0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MOBILEZENTRUM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MOBILEZENTRUM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127 404 594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6 215 951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12 340 258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69 580 349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MOBILEGROUP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32 05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post@mobilezentrum.no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www.mobilezentrum.no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995 403 455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MOBILEZENTRUM AS</a:t>
            </a:r>
          </a:p>
        </p:txBody>
      </p:sp>
    </p:spTree>
  </p:cSld>
  <p:clrMapOvr>
    <a:masterClrMapping xmlns:a="http://schemas.openxmlformats.org/drawingml/2006/main"/>
  </p:clrMapOvr>
</p:sld>
</file>