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1f03c06b2547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e577ea2e56465f"/>
  </p:sldMasterIdLst>
  <p:sldIdLst>
    <p:sldId xmlns:r="http://schemas.openxmlformats.org/officeDocument/2006/relationships" id="256" r:id="R504987efa4f84d07"/>
    <p:sldId xmlns:r="http://schemas.openxmlformats.org/officeDocument/2006/relationships" id="257" r:id="R7c17a8bf3b354895"/>
    <p:sldId xmlns:r="http://schemas.openxmlformats.org/officeDocument/2006/relationships" id="258" r:id="R78d617cbac4c457d"/>
    <p:sldId xmlns:r="http://schemas.openxmlformats.org/officeDocument/2006/relationships" id="259" r:id="R44f11f15087a47b7"/>
    <p:sldId xmlns:r="http://schemas.openxmlformats.org/officeDocument/2006/relationships" id="260" r:id="R5507b26c4aa74992"/>
    <p:sldId xmlns:r="http://schemas.openxmlformats.org/officeDocument/2006/relationships" id="261" r:id="Rf1dc9113f41e4951"/>
    <p:sldId xmlns:r="http://schemas.openxmlformats.org/officeDocument/2006/relationships" id="262" r:id="Rd6370c5f96114b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e577ea2e56465f" /><Relationship Type="http://schemas.openxmlformats.org/officeDocument/2006/relationships/slide" Target="/ppt/slides/slide1.xml" Id="R504987efa4f84d07" /><Relationship Type="http://schemas.openxmlformats.org/officeDocument/2006/relationships/slide" Target="/ppt/slides/slide2.xml" Id="R7c17a8bf3b354895" /><Relationship Type="http://schemas.openxmlformats.org/officeDocument/2006/relationships/slide" Target="/ppt/slides/slide3.xml" Id="R78d617cbac4c457d" /><Relationship Type="http://schemas.openxmlformats.org/officeDocument/2006/relationships/slide" Target="/ppt/slides/slide4.xml" Id="R44f11f15087a47b7" /><Relationship Type="http://schemas.openxmlformats.org/officeDocument/2006/relationships/slide" Target="/ppt/slides/slide5.xml" Id="R5507b26c4aa74992" /><Relationship Type="http://schemas.openxmlformats.org/officeDocument/2006/relationships/slide" Target="/ppt/slides/slide6.xml" Id="Rf1dc9113f41e4951" /><Relationship Type="http://schemas.openxmlformats.org/officeDocument/2006/relationships/slide" Target="/ppt/slides/slide7.xml" Id="Rd6370c5f96114b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db4013d80f48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f1d50551ff46cc" /><Relationship Type="http://schemas.openxmlformats.org/officeDocument/2006/relationships/theme" Target="/ppt/slideMasters/theme/theme1.xml" Id="R4e83af1e12f948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f1d50551ff46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7fd84687941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d4a7cbe3d42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fb41ffd1548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23c8690d44f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fb78916ce41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7cda3ab6146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cdfa6c21942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INVESTOR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INVESTOR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INVESTOR 1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INVESTOR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INVESTOR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INVESTOR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582 745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24 932 361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25 025 445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INVESTOR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DRANGSLAND CONRAD LEHNE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INVESTOR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Ryghs vei 17A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14 78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conrad.drangsland@gmail.com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995 397 684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INVESTOR 1 AS</a:t>
            </a:r>
          </a:p>
        </p:txBody>
      </p:sp>
    </p:spTree>
  </p:cSld>
  <p:clrMapOvr>
    <a:masterClrMapping xmlns:a="http://schemas.openxmlformats.org/drawingml/2006/main"/>
  </p:clrMapOvr>
</p:sld>
</file>