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d01453c6a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1181247f84a0a"/>
  </p:sldMasterIdLst>
  <p:sldIdLst>
    <p:sldId xmlns:r="http://schemas.openxmlformats.org/officeDocument/2006/relationships" id="256" r:id="R0e9fc3410eed4c83"/>
    <p:sldId xmlns:r="http://schemas.openxmlformats.org/officeDocument/2006/relationships" id="257" r:id="R29a253609cc7402e"/>
    <p:sldId xmlns:r="http://schemas.openxmlformats.org/officeDocument/2006/relationships" id="258" r:id="Ra92a32e65c284c97"/>
    <p:sldId xmlns:r="http://schemas.openxmlformats.org/officeDocument/2006/relationships" id="259" r:id="Rdde39b9a413241b3"/>
    <p:sldId xmlns:r="http://schemas.openxmlformats.org/officeDocument/2006/relationships" id="260" r:id="R4465d8dac1ec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1181247f84a0a" /><Relationship Type="http://schemas.openxmlformats.org/officeDocument/2006/relationships/slide" Target="/ppt/slides/slide1.xml" Id="R0e9fc3410eed4c83" /><Relationship Type="http://schemas.openxmlformats.org/officeDocument/2006/relationships/slide" Target="/ppt/slides/slide2.xml" Id="R29a253609cc7402e" /><Relationship Type="http://schemas.openxmlformats.org/officeDocument/2006/relationships/slide" Target="/ppt/slides/slide3.xml" Id="Ra92a32e65c284c97" /><Relationship Type="http://schemas.openxmlformats.org/officeDocument/2006/relationships/slide" Target="/ppt/slides/slide4.xml" Id="Rdde39b9a413241b3" /><Relationship Type="http://schemas.openxmlformats.org/officeDocument/2006/relationships/slide" Target="/ppt/slides/slide5.xml" Id="R4465d8dac1ec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dbbad4454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69eb598f54992" /><Relationship Type="http://schemas.openxmlformats.org/officeDocument/2006/relationships/theme" Target="/ppt/slideMasters/theme/theme1.xml" Id="R015fba4e1eda4e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69eb598f5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1276668842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60279a592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be0ff1629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8057778f34e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d1215ab11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AL-SALAM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AL-SALAM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AL-SALAM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AL-SALAM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AL-SALAM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AL-SALAM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995 388 936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AL-SALAM AS</a:t>
            </a:r>
          </a:p>
        </p:txBody>
      </p:sp>
    </p:spTree>
  </p:cSld>
  <p:clrMapOvr>
    <a:masterClrMapping xmlns:a="http://schemas.openxmlformats.org/drawingml/2006/main"/>
  </p:clrMapOvr>
</p:sld>
</file>