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bb1b0409c049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5cb67c055d42bd"/>
  </p:sldMasterIdLst>
  <p:sldIdLst>
    <p:sldId xmlns:r="http://schemas.openxmlformats.org/officeDocument/2006/relationships" id="256" r:id="R2e05e6c64d314b87"/>
    <p:sldId xmlns:r="http://schemas.openxmlformats.org/officeDocument/2006/relationships" id="257" r:id="R98deb90319bd4371"/>
    <p:sldId xmlns:r="http://schemas.openxmlformats.org/officeDocument/2006/relationships" id="258" r:id="Re3c8f3afbe254834"/>
    <p:sldId xmlns:r="http://schemas.openxmlformats.org/officeDocument/2006/relationships" id="259" r:id="R14fd0f719f9340da"/>
    <p:sldId xmlns:r="http://schemas.openxmlformats.org/officeDocument/2006/relationships" id="260" r:id="Rd5994638c7a84360"/>
    <p:sldId xmlns:r="http://schemas.openxmlformats.org/officeDocument/2006/relationships" id="261" r:id="R2e48bcb0a1064c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5cb67c055d42bd" /><Relationship Type="http://schemas.openxmlformats.org/officeDocument/2006/relationships/slide" Target="/ppt/slides/slide1.xml" Id="R2e05e6c64d314b87" /><Relationship Type="http://schemas.openxmlformats.org/officeDocument/2006/relationships/slide" Target="/ppt/slides/slide2.xml" Id="R98deb90319bd4371" /><Relationship Type="http://schemas.openxmlformats.org/officeDocument/2006/relationships/slide" Target="/ppt/slides/slide3.xml" Id="Re3c8f3afbe254834" /><Relationship Type="http://schemas.openxmlformats.org/officeDocument/2006/relationships/slide" Target="/ppt/slides/slide4.xml" Id="R14fd0f719f9340da" /><Relationship Type="http://schemas.openxmlformats.org/officeDocument/2006/relationships/slide" Target="/ppt/slides/slide5.xml" Id="Rd5994638c7a84360" /><Relationship Type="http://schemas.openxmlformats.org/officeDocument/2006/relationships/slide" Target="/ppt/slides/slide6.xml" Id="R2e48bcb0a1064c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b2d188493541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6c74bbc7c4e3d" /><Relationship Type="http://schemas.openxmlformats.org/officeDocument/2006/relationships/theme" Target="/ppt/slideMasters/theme/theme1.xml" Id="R68ef7c81fc204f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e6c74bbc7c4e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877c28fd94d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deb5cc64041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b04053d924c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ba2db4b254c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e5a561ffd43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f1628d5fe44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BYGGMONTASJEN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BYGGMONTASJEN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BYGGMONTASJEN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BYGGMONTASJEN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BYGGMONTASJEN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BYGGMONTASJEN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BEKIM SHALA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BYGGMONTASJEN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Eidsvoldsgata 40A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2004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bekimshala@getmail.no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995 384 736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BYGGMONTASJEN AS</a:t>
            </a:r>
          </a:p>
        </p:txBody>
      </p:sp>
    </p:spTree>
  </p:cSld>
  <p:clrMapOvr>
    <a:masterClrMapping xmlns:a="http://schemas.openxmlformats.org/drawingml/2006/main"/>
  </p:clrMapOvr>
</p:sld>
</file>