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9c47bbeb414d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dd04653aaa4a9a"/>
  </p:sldMasterIdLst>
  <p:sldIdLst>
    <p:sldId xmlns:r="http://schemas.openxmlformats.org/officeDocument/2006/relationships" id="256" r:id="Rc40c4e890a5f495a"/>
    <p:sldId xmlns:r="http://schemas.openxmlformats.org/officeDocument/2006/relationships" id="257" r:id="Redde32ebc7fb46ed"/>
    <p:sldId xmlns:r="http://schemas.openxmlformats.org/officeDocument/2006/relationships" id="258" r:id="Rd317a6a7abed4239"/>
    <p:sldId xmlns:r="http://schemas.openxmlformats.org/officeDocument/2006/relationships" id="259" r:id="Rb4cb3def194d49b9"/>
    <p:sldId xmlns:r="http://schemas.openxmlformats.org/officeDocument/2006/relationships" id="260" r:id="R707cad23bbdb48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dd04653aaa4a9a" /><Relationship Type="http://schemas.openxmlformats.org/officeDocument/2006/relationships/slide" Target="/ppt/slides/slide1.xml" Id="Rc40c4e890a5f495a" /><Relationship Type="http://schemas.openxmlformats.org/officeDocument/2006/relationships/slide" Target="/ppt/slides/slide2.xml" Id="Redde32ebc7fb46ed" /><Relationship Type="http://schemas.openxmlformats.org/officeDocument/2006/relationships/slide" Target="/ppt/slides/slide3.xml" Id="Rd317a6a7abed4239" /><Relationship Type="http://schemas.openxmlformats.org/officeDocument/2006/relationships/slide" Target="/ppt/slides/slide4.xml" Id="Rb4cb3def194d49b9" /><Relationship Type="http://schemas.openxmlformats.org/officeDocument/2006/relationships/slide" Target="/ppt/slides/slide5.xml" Id="R707cad23bbdb48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54c975a42649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54a4f5c344905" /><Relationship Type="http://schemas.openxmlformats.org/officeDocument/2006/relationships/theme" Target="/ppt/slideMasters/theme/theme1.xml" Id="R39ac6c3441dd4f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354a4f5c3449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e8a084a2f46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46b9e5e0949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805a0027042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b198a3b9242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8980ef43f47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NORDBUA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NORDBUA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NORDBUA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NORDBUA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NORDBUA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NORDBUA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995 384 701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NORDBUA AS</a:t>
            </a:r>
          </a:p>
        </p:txBody>
      </p:sp>
    </p:spTree>
  </p:cSld>
  <p:clrMapOvr>
    <a:masterClrMapping xmlns:a="http://schemas.openxmlformats.org/drawingml/2006/main"/>
  </p:clrMapOvr>
</p:sld>
</file>