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78c262a464e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5489012eb43d2"/>
  </p:sldMasterIdLst>
  <p:sldIdLst>
    <p:sldId xmlns:r="http://schemas.openxmlformats.org/officeDocument/2006/relationships" id="256" r:id="Rc45b6be1b8174cf3"/>
    <p:sldId xmlns:r="http://schemas.openxmlformats.org/officeDocument/2006/relationships" id="257" r:id="Ra5c037961265403f"/>
    <p:sldId xmlns:r="http://schemas.openxmlformats.org/officeDocument/2006/relationships" id="258" r:id="R1aac2e4067d64f8a"/>
    <p:sldId xmlns:r="http://schemas.openxmlformats.org/officeDocument/2006/relationships" id="259" r:id="R884a469efd4e4b60"/>
    <p:sldId xmlns:r="http://schemas.openxmlformats.org/officeDocument/2006/relationships" id="260" r:id="R1c8510d352fc4785"/>
    <p:sldId xmlns:r="http://schemas.openxmlformats.org/officeDocument/2006/relationships" id="261" r:id="R29d723a14d6d48b0"/>
    <p:sldId xmlns:r="http://schemas.openxmlformats.org/officeDocument/2006/relationships" id="262" r:id="R88973dc7ebf344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5489012eb43d2" /><Relationship Type="http://schemas.openxmlformats.org/officeDocument/2006/relationships/slide" Target="/ppt/slides/slide1.xml" Id="Rc45b6be1b8174cf3" /><Relationship Type="http://schemas.openxmlformats.org/officeDocument/2006/relationships/slide" Target="/ppt/slides/slide2.xml" Id="Ra5c037961265403f" /><Relationship Type="http://schemas.openxmlformats.org/officeDocument/2006/relationships/slide" Target="/ppt/slides/slide3.xml" Id="R1aac2e4067d64f8a" /><Relationship Type="http://schemas.openxmlformats.org/officeDocument/2006/relationships/slide" Target="/ppt/slides/slide4.xml" Id="R884a469efd4e4b60" /><Relationship Type="http://schemas.openxmlformats.org/officeDocument/2006/relationships/slide" Target="/ppt/slides/slide5.xml" Id="R1c8510d352fc4785" /><Relationship Type="http://schemas.openxmlformats.org/officeDocument/2006/relationships/slide" Target="/ppt/slides/slide6.xml" Id="R29d723a14d6d48b0" /><Relationship Type="http://schemas.openxmlformats.org/officeDocument/2006/relationships/slide" Target="/ppt/slides/slide7.xml" Id="R88973dc7ebf344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f7354a967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118dd7b814f88" /><Relationship Type="http://schemas.openxmlformats.org/officeDocument/2006/relationships/theme" Target="/ppt/slideMasters/theme/theme1.xml" Id="Rbaca947684d8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118dd7b81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8bfc96140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d348230d24d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1464c5534a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12c4d090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bab60710c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66bff5e14b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1048dd36d4e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AIDER SØRVEST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AIDER SØRVEST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63 702 160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4 425 480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3 684 778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659 827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18 536 071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AIDER KONSERN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995 383 039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AIDER SØRVEST AS</a:t>
            </a:r>
          </a:p>
        </p:txBody>
      </p:sp>
    </p:spTree>
  </p:cSld>
  <p:clrMapOvr>
    <a:masterClrMapping xmlns:a="http://schemas.openxmlformats.org/drawingml/2006/main"/>
  </p:clrMapOvr>
</p:sld>
</file>