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bb54ef9b9c4d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17fe4905ef4ad6"/>
  </p:sldMasterIdLst>
  <p:sldIdLst>
    <p:sldId xmlns:r="http://schemas.openxmlformats.org/officeDocument/2006/relationships" id="256" r:id="Rebcb64d93439476e"/>
    <p:sldId xmlns:r="http://schemas.openxmlformats.org/officeDocument/2006/relationships" id="257" r:id="R33a63529364c40d7"/>
    <p:sldId xmlns:r="http://schemas.openxmlformats.org/officeDocument/2006/relationships" id="258" r:id="R6723261cca8c4156"/>
    <p:sldId xmlns:r="http://schemas.openxmlformats.org/officeDocument/2006/relationships" id="259" r:id="Rf90d17d5f1a542de"/>
    <p:sldId xmlns:r="http://schemas.openxmlformats.org/officeDocument/2006/relationships" id="260" r:id="Re4adb24701724796"/>
    <p:sldId xmlns:r="http://schemas.openxmlformats.org/officeDocument/2006/relationships" id="261" r:id="Rd088a4b6706a42ee"/>
    <p:sldId xmlns:r="http://schemas.openxmlformats.org/officeDocument/2006/relationships" id="262" r:id="R90d670b41a084e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7fe4905ef4ad6" /><Relationship Type="http://schemas.openxmlformats.org/officeDocument/2006/relationships/slide" Target="/ppt/slides/slide1.xml" Id="Rebcb64d93439476e" /><Relationship Type="http://schemas.openxmlformats.org/officeDocument/2006/relationships/slide" Target="/ppt/slides/slide2.xml" Id="R33a63529364c40d7" /><Relationship Type="http://schemas.openxmlformats.org/officeDocument/2006/relationships/slide" Target="/ppt/slides/slide3.xml" Id="R6723261cca8c4156" /><Relationship Type="http://schemas.openxmlformats.org/officeDocument/2006/relationships/slide" Target="/ppt/slides/slide4.xml" Id="Rf90d17d5f1a542de" /><Relationship Type="http://schemas.openxmlformats.org/officeDocument/2006/relationships/slide" Target="/ppt/slides/slide5.xml" Id="Re4adb24701724796" /><Relationship Type="http://schemas.openxmlformats.org/officeDocument/2006/relationships/slide" Target="/ppt/slides/slide6.xml" Id="Rd088a4b6706a42ee" /><Relationship Type="http://schemas.openxmlformats.org/officeDocument/2006/relationships/slide" Target="/ppt/slides/slide7.xml" Id="R90d670b41a084e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c86ea549e49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2cd246341413f" /><Relationship Type="http://schemas.openxmlformats.org/officeDocument/2006/relationships/theme" Target="/ppt/slideMasters/theme/theme1.xml" Id="R1558fb30b56246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72cd24634141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eebbdb2f346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e1747be2b42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50a9f9d264e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5bf895f6d48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07aae3ed645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85be7164e42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117e5753547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STATSAUTORISERT REVISOR EIRIK HORDVIK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STATSAUTORISERT REVISOR EIRIK HORDVIK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3 713 773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8 883 347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8 890 160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HORDVIK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IREN RASMUSSEN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Øyjordsveien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95 36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eirik.hordvik@gmail.com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995 372 630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EIRIK HORDVIK AS</a:t>
            </a:r>
          </a:p>
        </p:txBody>
      </p:sp>
    </p:spTree>
  </p:cSld>
  <p:clrMapOvr>
    <a:masterClrMapping xmlns:a="http://schemas.openxmlformats.org/drawingml/2006/main"/>
  </p:clrMapOvr>
</p:sld>
</file>