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7e0de4066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0ffd479d6459f"/>
  </p:sldMasterIdLst>
  <p:sldIdLst>
    <p:sldId xmlns:r="http://schemas.openxmlformats.org/officeDocument/2006/relationships" id="256" r:id="R6b17bd0479364e9a"/>
    <p:sldId xmlns:r="http://schemas.openxmlformats.org/officeDocument/2006/relationships" id="257" r:id="R3c526d64bcc44f71"/>
    <p:sldId xmlns:r="http://schemas.openxmlformats.org/officeDocument/2006/relationships" id="258" r:id="Rf6697d78ed904971"/>
    <p:sldId xmlns:r="http://schemas.openxmlformats.org/officeDocument/2006/relationships" id="259" r:id="R6ad10a42c7834f47"/>
    <p:sldId xmlns:r="http://schemas.openxmlformats.org/officeDocument/2006/relationships" id="260" r:id="R6655590f03bd4f1e"/>
    <p:sldId xmlns:r="http://schemas.openxmlformats.org/officeDocument/2006/relationships" id="261" r:id="Re3793528bb0f4182"/>
    <p:sldId xmlns:r="http://schemas.openxmlformats.org/officeDocument/2006/relationships" id="262" r:id="R7b0e98bc3c88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0ffd479d6459f" /><Relationship Type="http://schemas.openxmlformats.org/officeDocument/2006/relationships/slide" Target="/ppt/slides/slide1.xml" Id="R6b17bd0479364e9a" /><Relationship Type="http://schemas.openxmlformats.org/officeDocument/2006/relationships/slide" Target="/ppt/slides/slide2.xml" Id="R3c526d64bcc44f71" /><Relationship Type="http://schemas.openxmlformats.org/officeDocument/2006/relationships/slide" Target="/ppt/slides/slide3.xml" Id="Rf6697d78ed904971" /><Relationship Type="http://schemas.openxmlformats.org/officeDocument/2006/relationships/slide" Target="/ppt/slides/slide4.xml" Id="R6ad10a42c7834f47" /><Relationship Type="http://schemas.openxmlformats.org/officeDocument/2006/relationships/slide" Target="/ppt/slides/slide5.xml" Id="R6655590f03bd4f1e" /><Relationship Type="http://schemas.openxmlformats.org/officeDocument/2006/relationships/slide" Target="/ppt/slides/slide6.xml" Id="Re3793528bb0f4182" /><Relationship Type="http://schemas.openxmlformats.org/officeDocument/2006/relationships/slide" Target="/ppt/slides/slide7.xml" Id="R7b0e98bc3c88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ad30a00c4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f3b3de3e94ad0" /><Relationship Type="http://schemas.openxmlformats.org/officeDocument/2006/relationships/theme" Target="/ppt/slideMasters/theme/theme1.xml" Id="R8f64872d71a745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2f3b3de3e94a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32b7084642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ca27c6c04e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2aeade7b4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1f723832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620517de646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ef444bea8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bca8017dd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KJELLER VON ABUSDAL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 VON ABUSDAL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6 379 021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6 762 251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MELHEIM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Jostein Johansen, Gamle Kirkeplass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995 372 169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KJELLER VON ABUSDAL INVEST AS</a:t>
            </a:r>
          </a:p>
        </p:txBody>
      </p:sp>
    </p:spTree>
  </p:cSld>
  <p:clrMapOvr>
    <a:masterClrMapping xmlns:a="http://schemas.openxmlformats.org/drawingml/2006/main"/>
  </p:clrMapOvr>
</p:sld>
</file>