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fffb85bfa9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e35533086947b6"/>
  </p:sldMasterIdLst>
  <p:sldIdLst>
    <p:sldId xmlns:r="http://schemas.openxmlformats.org/officeDocument/2006/relationships" id="256" r:id="Rb4a1142c68484cdd"/>
    <p:sldId xmlns:r="http://schemas.openxmlformats.org/officeDocument/2006/relationships" id="257" r:id="R22a85f8f563143ab"/>
    <p:sldId xmlns:r="http://schemas.openxmlformats.org/officeDocument/2006/relationships" id="258" r:id="R920aa08010f247cd"/>
    <p:sldId xmlns:r="http://schemas.openxmlformats.org/officeDocument/2006/relationships" id="259" r:id="Rd28143b3f41548a2"/>
    <p:sldId xmlns:r="http://schemas.openxmlformats.org/officeDocument/2006/relationships" id="260" r:id="R645b32fd01674c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35533086947b6" /><Relationship Type="http://schemas.openxmlformats.org/officeDocument/2006/relationships/slide" Target="/ppt/slides/slide1.xml" Id="Rb4a1142c68484cdd" /><Relationship Type="http://schemas.openxmlformats.org/officeDocument/2006/relationships/slide" Target="/ppt/slides/slide2.xml" Id="R22a85f8f563143ab" /><Relationship Type="http://schemas.openxmlformats.org/officeDocument/2006/relationships/slide" Target="/ppt/slides/slide3.xml" Id="R920aa08010f247cd" /><Relationship Type="http://schemas.openxmlformats.org/officeDocument/2006/relationships/slide" Target="/ppt/slides/slide4.xml" Id="Rd28143b3f41548a2" /><Relationship Type="http://schemas.openxmlformats.org/officeDocument/2006/relationships/slide" Target="/ppt/slides/slide5.xml" Id="R645b32fd01674c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521925e7a41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7fcec24b5424e" /><Relationship Type="http://schemas.openxmlformats.org/officeDocument/2006/relationships/theme" Target="/ppt/slideMasters/theme/theme1.xml" Id="R7b9d5681f03a41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67fcec24b542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0c64ffb08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8c0770dd149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d68b44ce4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211a6e17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33f8ab8c5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TREDJEPART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TREDJEPART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995 367 599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TREDJEPART UTVIKLING AS</a:t>
            </a:r>
          </a:p>
        </p:txBody>
      </p:sp>
    </p:spTree>
  </p:cSld>
  <p:clrMapOvr>
    <a:masterClrMapping xmlns:a="http://schemas.openxmlformats.org/drawingml/2006/main"/>
  </p:clrMapOvr>
</p:sld>
</file>