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3d6cffd3a4c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524d74bac54f71"/>
  </p:sldMasterIdLst>
  <p:sldIdLst>
    <p:sldId xmlns:r="http://schemas.openxmlformats.org/officeDocument/2006/relationships" id="256" r:id="Rb29fbefa5d4f4e05"/>
    <p:sldId xmlns:r="http://schemas.openxmlformats.org/officeDocument/2006/relationships" id="257" r:id="R115dc028d30647d3"/>
    <p:sldId xmlns:r="http://schemas.openxmlformats.org/officeDocument/2006/relationships" id="258" r:id="R37fe676a39a044ca"/>
    <p:sldId xmlns:r="http://schemas.openxmlformats.org/officeDocument/2006/relationships" id="259" r:id="Rc3e39ae95af3457d"/>
    <p:sldId xmlns:r="http://schemas.openxmlformats.org/officeDocument/2006/relationships" id="260" r:id="R6ecf15e5bc0d42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24d74bac54f71" /><Relationship Type="http://schemas.openxmlformats.org/officeDocument/2006/relationships/slide" Target="/ppt/slides/slide1.xml" Id="Rb29fbefa5d4f4e05" /><Relationship Type="http://schemas.openxmlformats.org/officeDocument/2006/relationships/slide" Target="/ppt/slides/slide2.xml" Id="R115dc028d30647d3" /><Relationship Type="http://schemas.openxmlformats.org/officeDocument/2006/relationships/slide" Target="/ppt/slides/slide3.xml" Id="R37fe676a39a044ca" /><Relationship Type="http://schemas.openxmlformats.org/officeDocument/2006/relationships/slide" Target="/ppt/slides/slide4.xml" Id="Rc3e39ae95af3457d" /><Relationship Type="http://schemas.openxmlformats.org/officeDocument/2006/relationships/slide" Target="/ppt/slides/slide5.xml" Id="R6ecf15e5bc0d42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e0b10f87648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b989f0b4145a9" /><Relationship Type="http://schemas.openxmlformats.org/officeDocument/2006/relationships/theme" Target="/ppt/slideMasters/theme/theme1.xml" Id="R08906f721d084b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b989f0b41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0ebd884e647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05f4be603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4a393963546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0a1d867e543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5d3c6f914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RWW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RWW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995 367 041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RWW INVEST AS</a:t>
            </a:r>
          </a:p>
        </p:txBody>
      </p:sp>
    </p:spTree>
  </p:cSld>
  <p:clrMapOvr>
    <a:masterClrMapping xmlns:a="http://schemas.openxmlformats.org/drawingml/2006/main"/>
  </p:clrMapOvr>
</p:sld>
</file>