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5ca00906ee4d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2b07d1d744466b"/>
  </p:sldMasterIdLst>
  <p:sldIdLst>
    <p:sldId xmlns:r="http://schemas.openxmlformats.org/officeDocument/2006/relationships" id="256" r:id="Raf2c31a09b99447f"/>
    <p:sldId xmlns:r="http://schemas.openxmlformats.org/officeDocument/2006/relationships" id="257" r:id="Rcc168485ba744956"/>
    <p:sldId xmlns:r="http://schemas.openxmlformats.org/officeDocument/2006/relationships" id="258" r:id="R93a6f29d93754285"/>
    <p:sldId xmlns:r="http://schemas.openxmlformats.org/officeDocument/2006/relationships" id="259" r:id="R9c079ef6a4ac4e96"/>
    <p:sldId xmlns:r="http://schemas.openxmlformats.org/officeDocument/2006/relationships" id="260" r:id="Rea8f54b3d4c749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b07d1d744466b" /><Relationship Type="http://schemas.openxmlformats.org/officeDocument/2006/relationships/slide" Target="/ppt/slides/slide1.xml" Id="Raf2c31a09b99447f" /><Relationship Type="http://schemas.openxmlformats.org/officeDocument/2006/relationships/slide" Target="/ppt/slides/slide2.xml" Id="Rcc168485ba744956" /><Relationship Type="http://schemas.openxmlformats.org/officeDocument/2006/relationships/slide" Target="/ppt/slides/slide3.xml" Id="R93a6f29d93754285" /><Relationship Type="http://schemas.openxmlformats.org/officeDocument/2006/relationships/slide" Target="/ppt/slides/slide4.xml" Id="R9c079ef6a4ac4e96" /><Relationship Type="http://schemas.openxmlformats.org/officeDocument/2006/relationships/slide" Target="/ppt/slides/slide5.xml" Id="Rea8f54b3d4c749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236dbdaf244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595b7464b4d1f" /><Relationship Type="http://schemas.openxmlformats.org/officeDocument/2006/relationships/theme" Target="/ppt/slideMasters/theme/theme1.xml" Id="R0da95457f83d40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2595b7464b4d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a7e923b8d43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9748ae1b943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567df60a14c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bfe8dfa1047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58f89b33e45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JOBE 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JOBE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JOBE 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JOBE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JOBE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JOBE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995 366 932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JOBE FISK AS</a:t>
            </a:r>
          </a:p>
        </p:txBody>
      </p:sp>
    </p:spTree>
  </p:cSld>
  <p:clrMapOvr>
    <a:masterClrMapping xmlns:a="http://schemas.openxmlformats.org/drawingml/2006/main"/>
  </p:clrMapOvr>
</p:sld>
</file>