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8ac59fddf446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523df30ae5451c"/>
  </p:sldMasterIdLst>
  <p:sldIdLst>
    <p:sldId xmlns:r="http://schemas.openxmlformats.org/officeDocument/2006/relationships" id="256" r:id="R9be8b7cd009a4f9c"/>
    <p:sldId xmlns:r="http://schemas.openxmlformats.org/officeDocument/2006/relationships" id="257" r:id="R0c4d7cb0b49a4b3f"/>
    <p:sldId xmlns:r="http://schemas.openxmlformats.org/officeDocument/2006/relationships" id="258" r:id="R7d05ccb1eb304486"/>
    <p:sldId xmlns:r="http://schemas.openxmlformats.org/officeDocument/2006/relationships" id="259" r:id="R5ab1c8c9119b4d1d"/>
    <p:sldId xmlns:r="http://schemas.openxmlformats.org/officeDocument/2006/relationships" id="260" r:id="R5475791c8e2240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523df30ae5451c" /><Relationship Type="http://schemas.openxmlformats.org/officeDocument/2006/relationships/slide" Target="/ppt/slides/slide1.xml" Id="R9be8b7cd009a4f9c" /><Relationship Type="http://schemas.openxmlformats.org/officeDocument/2006/relationships/slide" Target="/ppt/slides/slide2.xml" Id="R0c4d7cb0b49a4b3f" /><Relationship Type="http://schemas.openxmlformats.org/officeDocument/2006/relationships/slide" Target="/ppt/slides/slide3.xml" Id="R7d05ccb1eb304486" /><Relationship Type="http://schemas.openxmlformats.org/officeDocument/2006/relationships/slide" Target="/ppt/slides/slide4.xml" Id="R5ab1c8c9119b4d1d" /><Relationship Type="http://schemas.openxmlformats.org/officeDocument/2006/relationships/slide" Target="/ppt/slides/slide5.xml" Id="R5475791c8e2240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0f8cf5ccd048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1651db85f4ace" /><Relationship Type="http://schemas.openxmlformats.org/officeDocument/2006/relationships/theme" Target="/ppt/slideMasters/theme/theme1.xml" Id="Rf046eabcb7504b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c1651db85f4a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37b86dc7244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08bda2c0c48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303daa5a24e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4ea964a9449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d0fefb1a449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BERNHARD LOFT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BERNHARD LOFT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BERNHARD LOFT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BERNHARD LOFT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BERNHARD LOFT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BERNHARD LOFT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995 366 592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BERNHARD LOFT AS</a:t>
            </a:r>
          </a:p>
        </p:txBody>
      </p:sp>
    </p:spTree>
  </p:cSld>
  <p:clrMapOvr>
    <a:masterClrMapping xmlns:a="http://schemas.openxmlformats.org/drawingml/2006/main"/>
  </p:clrMapOvr>
</p:sld>
</file>