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7a0d11251cb4c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5329bac138846c5"/>
  </p:sldMasterIdLst>
  <p:sldIdLst>
    <p:sldId xmlns:r="http://schemas.openxmlformats.org/officeDocument/2006/relationships" id="256" r:id="Rca624b3196764042"/>
    <p:sldId xmlns:r="http://schemas.openxmlformats.org/officeDocument/2006/relationships" id="257" r:id="R1542035e900841cb"/>
    <p:sldId xmlns:r="http://schemas.openxmlformats.org/officeDocument/2006/relationships" id="258" r:id="Rcdd737643f014b22"/>
    <p:sldId xmlns:r="http://schemas.openxmlformats.org/officeDocument/2006/relationships" id="259" r:id="Re18e357f40fd4506"/>
    <p:sldId xmlns:r="http://schemas.openxmlformats.org/officeDocument/2006/relationships" id="260" r:id="R0ca8211dd7014f1e"/>
    <p:sldId xmlns:r="http://schemas.openxmlformats.org/officeDocument/2006/relationships" id="261" r:id="Rc7dace9d12af44dd"/>
    <p:sldId xmlns:r="http://schemas.openxmlformats.org/officeDocument/2006/relationships" id="262" r:id="R4ff08aa5632d49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329bac138846c5" /><Relationship Type="http://schemas.openxmlformats.org/officeDocument/2006/relationships/slide" Target="/ppt/slides/slide1.xml" Id="Rca624b3196764042" /><Relationship Type="http://schemas.openxmlformats.org/officeDocument/2006/relationships/slide" Target="/ppt/slides/slide2.xml" Id="R1542035e900841cb" /><Relationship Type="http://schemas.openxmlformats.org/officeDocument/2006/relationships/slide" Target="/ppt/slides/slide3.xml" Id="Rcdd737643f014b22" /><Relationship Type="http://schemas.openxmlformats.org/officeDocument/2006/relationships/slide" Target="/ppt/slides/slide4.xml" Id="Re18e357f40fd4506" /><Relationship Type="http://schemas.openxmlformats.org/officeDocument/2006/relationships/slide" Target="/ppt/slides/slide5.xml" Id="R0ca8211dd7014f1e" /><Relationship Type="http://schemas.openxmlformats.org/officeDocument/2006/relationships/slide" Target="/ppt/slides/slide6.xml" Id="Rc7dace9d12af44dd" /><Relationship Type="http://schemas.openxmlformats.org/officeDocument/2006/relationships/slide" Target="/ppt/slides/slide7.xml" Id="R4ff08aa5632d49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ca79aaa0964f9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a4a9cd4e094f8a" /><Relationship Type="http://schemas.openxmlformats.org/officeDocument/2006/relationships/theme" Target="/ppt/slideMasters/theme/theme1.xml" Id="R7d9ba08b429c4d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a4a9cd4e094f8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ced631456946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c34b20ee34ea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0fb9c2ea64a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69d5606b347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abcc4bc0dd4f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f846216fe48c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506959f827465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BEC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−150 943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−341 510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7 923 132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BEAK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Risøy 31-2-4, Lille Stranden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asmund@bec.no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995 366 452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 INVEST AS</a:t>
            </a:r>
          </a:p>
        </p:txBody>
      </p:sp>
    </p:spTree>
  </p:cSld>
  <p:clrMapOvr>
    <a:masterClrMapping xmlns:a="http://schemas.openxmlformats.org/drawingml/2006/main"/>
  </p:clrMapOvr>
</p:sld>
</file>